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36" r:id="rId1"/>
  </p:sldMasterIdLst>
  <p:notesMasterIdLst>
    <p:notesMasterId r:id="rId14"/>
  </p:notesMasterIdLst>
  <p:handoutMasterIdLst>
    <p:handoutMasterId r:id="rId15"/>
  </p:handoutMasterIdLst>
  <p:sldIdLst>
    <p:sldId id="376" r:id="rId2"/>
    <p:sldId id="377" r:id="rId3"/>
    <p:sldId id="389" r:id="rId4"/>
    <p:sldId id="379" r:id="rId5"/>
    <p:sldId id="380" r:id="rId6"/>
    <p:sldId id="388" r:id="rId7"/>
    <p:sldId id="381" r:id="rId8"/>
    <p:sldId id="387" r:id="rId9"/>
    <p:sldId id="383" r:id="rId10"/>
    <p:sldId id="385" r:id="rId11"/>
    <p:sldId id="390" r:id="rId12"/>
    <p:sldId id="378" r:id="rId13"/>
  </p:sldIdLst>
  <p:sldSz cx="13004800" cy="9753600"/>
  <p:notesSz cx="6797675" cy="9926638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4" pos="422" userDrawn="1">
          <p15:clr>
            <a:srgbClr val="A4A3A4"/>
          </p15:clr>
        </p15:guide>
        <p15:guide id="5" orient="horz" pos="5657" userDrawn="1">
          <p15:clr>
            <a:srgbClr val="A4A3A4"/>
          </p15:clr>
        </p15:guide>
        <p15:guide id="6" orient="horz" pos="3662" userDrawn="1">
          <p15:clr>
            <a:srgbClr val="A4A3A4"/>
          </p15:clr>
        </p15:guide>
        <p15:guide id="7" pos="4345" userDrawn="1">
          <p15:clr>
            <a:srgbClr val="A4A3A4"/>
          </p15:clr>
        </p15:guide>
        <p15:guide id="9" orient="horz" pos="19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FF"/>
    <a:srgbClr val="33CC33"/>
    <a:srgbClr val="C400C4"/>
    <a:srgbClr val="F200F2"/>
    <a:srgbClr val="99CCFF"/>
    <a:srgbClr val="CCCCFF"/>
    <a:srgbClr val="99FF99"/>
    <a:srgbClr val="CC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78337" autoAdjust="0"/>
  </p:normalViewPr>
  <p:slideViewPr>
    <p:cSldViewPr snapToGrid="0" snapToObjects="1" showGuides="1">
      <p:cViewPr varScale="1">
        <p:scale>
          <a:sx n="75" d="100"/>
          <a:sy n="75" d="100"/>
        </p:scale>
        <p:origin x="72" y="60"/>
      </p:cViewPr>
      <p:guideLst>
        <p:guide pos="422"/>
        <p:guide orient="horz" pos="5657"/>
        <p:guide orient="horz" pos="3662"/>
        <p:guide pos="4345"/>
        <p:guide orient="horz" pos="19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25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2FAD2-A858-4555-BEAC-FA58A0AF95D7}" type="doc">
      <dgm:prSet loTypeId="urn:microsoft.com/office/officeart/2005/8/layout/process3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DC5AC4-3402-46D8-AC91-7DC759417436}">
      <dgm:prSet phldrT="[Text]" custT="1"/>
      <dgm:spPr/>
      <dgm:t>
        <a:bodyPr/>
        <a:lstStyle/>
        <a:p>
          <a:pPr algn="ctr"/>
          <a:r>
            <a:rPr lang="en-GB" sz="1800" dirty="0"/>
            <a:t>Bare Silicon</a:t>
          </a:r>
          <a:endParaRPr lang="en-US" sz="1800" dirty="0"/>
        </a:p>
      </dgm:t>
    </dgm:pt>
    <dgm:pt modelId="{E079FD93-F7B7-4971-B718-872F1CB8FD50}" type="parTrans" cxnId="{E96D99F5-64B1-42A0-A2F9-7D2501F38F46}">
      <dgm:prSet/>
      <dgm:spPr/>
      <dgm:t>
        <a:bodyPr/>
        <a:lstStyle/>
        <a:p>
          <a:pPr algn="ctr"/>
          <a:endParaRPr lang="en-US" sz="1800"/>
        </a:p>
      </dgm:t>
    </dgm:pt>
    <dgm:pt modelId="{5A656BBB-9854-4112-B5EF-CD414DBE0027}" type="sibTrans" cxnId="{E96D99F5-64B1-42A0-A2F9-7D2501F38F46}">
      <dgm:prSet custT="1"/>
      <dgm:spPr/>
      <dgm:t>
        <a:bodyPr/>
        <a:lstStyle/>
        <a:p>
          <a:pPr algn="ctr"/>
          <a:endParaRPr lang="en-US" sz="1800"/>
        </a:p>
      </dgm:t>
    </dgm:pt>
    <dgm:pt modelId="{849438D6-B9F1-4AB3-894B-B421AF580C4C}">
      <dgm:prSet phldrT="[Text]" custT="1"/>
      <dgm:spPr/>
      <dgm:t>
        <a:bodyPr/>
        <a:lstStyle/>
        <a:p>
          <a:pPr algn="ctr"/>
          <a:r>
            <a:rPr lang="en-GB" sz="1800" dirty="0"/>
            <a:t>Process</a:t>
          </a:r>
          <a:endParaRPr lang="en-US" sz="1800" dirty="0"/>
        </a:p>
      </dgm:t>
    </dgm:pt>
    <dgm:pt modelId="{A1E5140B-02B0-4B76-B066-D8B13481BFA6}" type="parTrans" cxnId="{2F7457A1-DF73-42A7-BFEA-CF90C3B79499}">
      <dgm:prSet/>
      <dgm:spPr/>
      <dgm:t>
        <a:bodyPr/>
        <a:lstStyle/>
        <a:p>
          <a:pPr algn="ctr"/>
          <a:endParaRPr lang="en-US" sz="1800"/>
        </a:p>
      </dgm:t>
    </dgm:pt>
    <dgm:pt modelId="{6017CB76-0615-48A8-BB85-F748F2546D1D}" type="sibTrans" cxnId="{2F7457A1-DF73-42A7-BFEA-CF90C3B79499}">
      <dgm:prSet custT="1"/>
      <dgm:spPr/>
      <dgm:t>
        <a:bodyPr/>
        <a:lstStyle/>
        <a:p>
          <a:pPr algn="ctr"/>
          <a:endParaRPr lang="en-US" sz="1800"/>
        </a:p>
      </dgm:t>
    </dgm:pt>
    <dgm:pt modelId="{0E113C18-422E-4B3C-8399-305C8DC09E5B}">
      <dgm:prSet phldrT="[Text]" custT="1"/>
      <dgm:spPr/>
      <dgm:t>
        <a:bodyPr/>
        <a:lstStyle/>
        <a:p>
          <a:pPr algn="ctr"/>
          <a:r>
            <a:rPr lang="en-GB" sz="1800" dirty="0"/>
            <a:t>Semi-finish good</a:t>
          </a:r>
          <a:endParaRPr lang="en-US" sz="1800" dirty="0"/>
        </a:p>
      </dgm:t>
    </dgm:pt>
    <dgm:pt modelId="{B4E291FD-AF67-41EB-9F8C-8A11F7379A8B}" type="parTrans" cxnId="{BA2CC1AB-0C17-4A93-96C2-739A7951A61A}">
      <dgm:prSet/>
      <dgm:spPr/>
      <dgm:t>
        <a:bodyPr/>
        <a:lstStyle/>
        <a:p>
          <a:pPr algn="ctr"/>
          <a:endParaRPr lang="en-US" sz="1800"/>
        </a:p>
      </dgm:t>
    </dgm:pt>
    <dgm:pt modelId="{0DEB2797-DEFF-4568-9889-EF19C503FE18}" type="sibTrans" cxnId="{BA2CC1AB-0C17-4A93-96C2-739A7951A61A}">
      <dgm:prSet custT="1"/>
      <dgm:spPr/>
      <dgm:t>
        <a:bodyPr/>
        <a:lstStyle/>
        <a:p>
          <a:pPr algn="ctr"/>
          <a:endParaRPr lang="en-US" sz="1800"/>
        </a:p>
      </dgm:t>
    </dgm:pt>
    <dgm:pt modelId="{85F50160-68D2-41AD-8B1C-B4B17C46193A}">
      <dgm:prSet custT="1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en-US" sz="1800"/>
        </a:p>
      </dgm:t>
    </dgm:pt>
    <dgm:pt modelId="{2E65A06F-4413-4994-BDAF-AF79DA437D23}" type="parTrans" cxnId="{794324E1-30A6-48E4-9CDA-30F6E109444A}">
      <dgm:prSet/>
      <dgm:spPr/>
      <dgm:t>
        <a:bodyPr/>
        <a:lstStyle/>
        <a:p>
          <a:pPr algn="ctr"/>
          <a:endParaRPr lang="en-US" sz="1800"/>
        </a:p>
      </dgm:t>
    </dgm:pt>
    <dgm:pt modelId="{55710D9B-8536-49EA-9768-B187C838AB33}" type="sibTrans" cxnId="{794324E1-30A6-48E4-9CDA-30F6E109444A}">
      <dgm:prSet/>
      <dgm:spPr/>
      <dgm:t>
        <a:bodyPr/>
        <a:lstStyle/>
        <a:p>
          <a:pPr algn="ctr"/>
          <a:endParaRPr lang="en-US" sz="1800"/>
        </a:p>
      </dgm:t>
    </dgm:pt>
    <dgm:pt modelId="{1AD3C0A2-A611-4ECD-9622-C047B9CE32A9}">
      <dgm:prSet phldrT="[Text]" custT="1"/>
      <dgm:spPr/>
      <dgm:t>
        <a:bodyPr/>
        <a:lstStyle/>
        <a:p>
          <a:pPr algn="ctr"/>
          <a:r>
            <a:rPr lang="en-GB" sz="1800" dirty="0"/>
            <a:t>Finish Good</a:t>
          </a:r>
          <a:endParaRPr lang="en-US" sz="1800" dirty="0"/>
        </a:p>
      </dgm:t>
    </dgm:pt>
    <dgm:pt modelId="{59C70A8E-A50D-4E58-BBB8-9244A1726020}" type="parTrans" cxnId="{0F455ED9-4DB2-4218-9B3E-34F4E5112948}">
      <dgm:prSet/>
      <dgm:spPr/>
      <dgm:t>
        <a:bodyPr/>
        <a:lstStyle/>
        <a:p>
          <a:pPr algn="ctr"/>
          <a:endParaRPr lang="en-US" sz="1800"/>
        </a:p>
      </dgm:t>
    </dgm:pt>
    <dgm:pt modelId="{608964BF-A4D8-4D30-BF44-3D592946225B}" type="sibTrans" cxnId="{0F455ED9-4DB2-4218-9B3E-34F4E5112948}">
      <dgm:prSet/>
      <dgm:spPr/>
      <dgm:t>
        <a:bodyPr/>
        <a:lstStyle/>
        <a:p>
          <a:pPr algn="ctr"/>
          <a:endParaRPr lang="en-US" sz="1800"/>
        </a:p>
      </dgm:t>
    </dgm:pt>
    <dgm:pt modelId="{2BD368B7-08E0-4AEB-98DE-D44DD3EAAFEF}">
      <dgm:prSet custT="1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pPr algn="ctr"/>
          <a:endParaRPr lang="en-US" sz="1800"/>
        </a:p>
      </dgm:t>
    </dgm:pt>
    <dgm:pt modelId="{108955D3-E9FA-46EB-8152-782B17327BCC}" type="parTrans" cxnId="{CFD01C14-A33D-4DE8-8C54-4B3E680F2BB0}">
      <dgm:prSet/>
      <dgm:spPr/>
      <dgm:t>
        <a:bodyPr/>
        <a:lstStyle/>
        <a:p>
          <a:pPr algn="ctr"/>
          <a:endParaRPr lang="en-US" sz="1800"/>
        </a:p>
      </dgm:t>
    </dgm:pt>
    <dgm:pt modelId="{5EDC918A-93AD-4FAC-8E98-FC8A2AE7351F}" type="sibTrans" cxnId="{CFD01C14-A33D-4DE8-8C54-4B3E680F2BB0}">
      <dgm:prSet/>
      <dgm:spPr/>
      <dgm:t>
        <a:bodyPr/>
        <a:lstStyle/>
        <a:p>
          <a:pPr algn="ctr"/>
          <a:endParaRPr lang="en-US" sz="1800"/>
        </a:p>
      </dgm:t>
    </dgm:pt>
    <dgm:pt modelId="{BC7E15D4-83D9-44DF-BFCC-C82FAAC543D5}" type="pres">
      <dgm:prSet presAssocID="{EF42FAD2-A858-4555-BEAC-FA58A0AF95D7}" presName="linearFlow" presStyleCnt="0">
        <dgm:presLayoutVars>
          <dgm:dir/>
          <dgm:animLvl val="lvl"/>
          <dgm:resizeHandles val="exact"/>
        </dgm:presLayoutVars>
      </dgm:prSet>
      <dgm:spPr/>
    </dgm:pt>
    <dgm:pt modelId="{06D333FF-B58C-45C2-A52A-781BDD15D91E}" type="pres">
      <dgm:prSet presAssocID="{45DC5AC4-3402-46D8-AC91-7DC759417436}" presName="composite" presStyleCnt="0"/>
      <dgm:spPr/>
    </dgm:pt>
    <dgm:pt modelId="{EFDBE3F2-ECDD-46A1-99E3-BAEF0FBDE442}" type="pres">
      <dgm:prSet presAssocID="{45DC5AC4-3402-46D8-AC91-7DC75941743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29B1338-605C-4D71-BC9F-BE9ACC0926CA}" type="pres">
      <dgm:prSet presAssocID="{45DC5AC4-3402-46D8-AC91-7DC759417436}" presName="parSh" presStyleLbl="node1" presStyleIdx="0" presStyleCnt="4"/>
      <dgm:spPr/>
    </dgm:pt>
    <dgm:pt modelId="{D394BF92-67D2-4638-9128-E8623F8B44F3}" type="pres">
      <dgm:prSet presAssocID="{45DC5AC4-3402-46D8-AC91-7DC759417436}" presName="desTx" presStyleLbl="fgAcc1" presStyleIdx="0" presStyleCnt="4" custScaleX="79209">
        <dgm:presLayoutVars>
          <dgm:bulletEnabled val="1"/>
        </dgm:presLayoutVars>
      </dgm:prSet>
      <dgm:spPr/>
    </dgm:pt>
    <dgm:pt modelId="{9E3DC421-641D-44F4-AAE0-D190F0C364AC}" type="pres">
      <dgm:prSet presAssocID="{5A656BBB-9854-4112-B5EF-CD414DBE0027}" presName="sibTrans" presStyleLbl="sibTrans2D1" presStyleIdx="0" presStyleCnt="3"/>
      <dgm:spPr/>
    </dgm:pt>
    <dgm:pt modelId="{B9D88A05-5126-4C2F-B66E-826CF8F46AE0}" type="pres">
      <dgm:prSet presAssocID="{5A656BBB-9854-4112-B5EF-CD414DBE0027}" presName="connTx" presStyleLbl="sibTrans2D1" presStyleIdx="0" presStyleCnt="3"/>
      <dgm:spPr/>
    </dgm:pt>
    <dgm:pt modelId="{A4DA222B-EC13-4816-8190-0C26D55AF935}" type="pres">
      <dgm:prSet presAssocID="{849438D6-B9F1-4AB3-894B-B421AF580C4C}" presName="composite" presStyleCnt="0"/>
      <dgm:spPr/>
    </dgm:pt>
    <dgm:pt modelId="{5F1DDFCA-22D7-408F-B553-119D895312F6}" type="pres">
      <dgm:prSet presAssocID="{849438D6-B9F1-4AB3-894B-B421AF580C4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ECC8142-2FE4-46EF-9D29-0825D9371B52}" type="pres">
      <dgm:prSet presAssocID="{849438D6-B9F1-4AB3-894B-B421AF580C4C}" presName="parSh" presStyleLbl="node1" presStyleIdx="1" presStyleCnt="4"/>
      <dgm:spPr/>
    </dgm:pt>
    <dgm:pt modelId="{85F97C50-51CA-40BB-AC76-8FADA89EA4CF}" type="pres">
      <dgm:prSet presAssocID="{849438D6-B9F1-4AB3-894B-B421AF580C4C}" presName="desTx" presStyleLbl="fgAcc1" presStyleIdx="1" presStyleCnt="4" custScaleX="12415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32DF512E-5F64-4D99-8A35-A1C37F4CE4B3}" type="pres">
      <dgm:prSet presAssocID="{6017CB76-0615-48A8-BB85-F748F2546D1D}" presName="sibTrans" presStyleLbl="sibTrans2D1" presStyleIdx="1" presStyleCnt="3"/>
      <dgm:spPr/>
    </dgm:pt>
    <dgm:pt modelId="{40A25F22-32B9-43D7-8434-2F16D35C82C7}" type="pres">
      <dgm:prSet presAssocID="{6017CB76-0615-48A8-BB85-F748F2546D1D}" presName="connTx" presStyleLbl="sibTrans2D1" presStyleIdx="1" presStyleCnt="3"/>
      <dgm:spPr/>
    </dgm:pt>
    <dgm:pt modelId="{0FA64E66-AA1E-42DF-8413-2ECADF85DBE9}" type="pres">
      <dgm:prSet presAssocID="{0E113C18-422E-4B3C-8399-305C8DC09E5B}" presName="composite" presStyleCnt="0"/>
      <dgm:spPr/>
    </dgm:pt>
    <dgm:pt modelId="{7A3B5C87-3743-408A-97B8-32B4724AFCF0}" type="pres">
      <dgm:prSet presAssocID="{0E113C18-422E-4B3C-8399-305C8DC09E5B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B16F2AE-4FC9-4510-ABA4-3D16CCD5CF94}" type="pres">
      <dgm:prSet presAssocID="{0E113C18-422E-4B3C-8399-305C8DC09E5B}" presName="parSh" presStyleLbl="node1" presStyleIdx="2" presStyleCnt="4"/>
      <dgm:spPr/>
    </dgm:pt>
    <dgm:pt modelId="{4ED1D8CD-CCBD-49B3-B378-7764D98F9296}" type="pres">
      <dgm:prSet presAssocID="{0E113C18-422E-4B3C-8399-305C8DC09E5B}" presName="desTx" presStyleLbl="fgAcc1" presStyleIdx="2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E05C4295-CB6B-4BEF-B05F-21BB070AB5D7}" type="pres">
      <dgm:prSet presAssocID="{0DEB2797-DEFF-4568-9889-EF19C503FE18}" presName="sibTrans" presStyleLbl="sibTrans2D1" presStyleIdx="2" presStyleCnt="3"/>
      <dgm:spPr/>
    </dgm:pt>
    <dgm:pt modelId="{89E99108-5741-4687-AEED-9430742801B8}" type="pres">
      <dgm:prSet presAssocID="{0DEB2797-DEFF-4568-9889-EF19C503FE18}" presName="connTx" presStyleLbl="sibTrans2D1" presStyleIdx="2" presStyleCnt="3"/>
      <dgm:spPr/>
    </dgm:pt>
    <dgm:pt modelId="{7B5C78D1-22A7-457E-A3DE-8AD0B7ACB2CE}" type="pres">
      <dgm:prSet presAssocID="{1AD3C0A2-A611-4ECD-9622-C047B9CE32A9}" presName="composite" presStyleCnt="0"/>
      <dgm:spPr/>
    </dgm:pt>
    <dgm:pt modelId="{4316BCD0-5499-4447-B317-593D82E2AD2E}" type="pres">
      <dgm:prSet presAssocID="{1AD3C0A2-A611-4ECD-9622-C047B9CE32A9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29D6B83-9AE6-457F-86EE-A71B7B5997A8}" type="pres">
      <dgm:prSet presAssocID="{1AD3C0A2-A611-4ECD-9622-C047B9CE32A9}" presName="parSh" presStyleLbl="node1" presStyleIdx="3" presStyleCnt="4"/>
      <dgm:spPr/>
    </dgm:pt>
    <dgm:pt modelId="{E345592B-9ACF-4A50-9749-9BD220D39191}" type="pres">
      <dgm:prSet presAssocID="{1AD3C0A2-A611-4ECD-9622-C047B9CE32A9}" presName="desTx" presStyleLbl="fgAcc1" presStyleIdx="3" presStyleCnt="4">
        <dgm:presLayoutVars>
          <dgm:bulletEnabled val="1"/>
        </dgm:presLayoutVars>
      </dgm:prSet>
      <dgm:spPr/>
    </dgm:pt>
  </dgm:ptLst>
  <dgm:cxnLst>
    <dgm:cxn modelId="{325BB200-A6C1-476B-91BD-65ACA16EED1E}" type="presOf" srcId="{EF42FAD2-A858-4555-BEAC-FA58A0AF95D7}" destId="{BC7E15D4-83D9-44DF-BFCC-C82FAAC543D5}" srcOrd="0" destOrd="0" presId="urn:microsoft.com/office/officeart/2005/8/layout/process3"/>
    <dgm:cxn modelId="{3584E705-C203-460B-9D92-1306EB19DDAA}" type="presOf" srcId="{85F50160-68D2-41AD-8B1C-B4B17C46193A}" destId="{D394BF92-67D2-4638-9128-E8623F8B44F3}" srcOrd="0" destOrd="0" presId="urn:microsoft.com/office/officeart/2005/8/layout/process3"/>
    <dgm:cxn modelId="{D83BFC0D-1F68-405C-B04F-D3DEF3980CFB}" type="presOf" srcId="{6017CB76-0615-48A8-BB85-F748F2546D1D}" destId="{40A25F22-32B9-43D7-8434-2F16D35C82C7}" srcOrd="1" destOrd="0" presId="urn:microsoft.com/office/officeart/2005/8/layout/process3"/>
    <dgm:cxn modelId="{CFD01C14-A33D-4DE8-8C54-4B3E680F2BB0}" srcId="{1AD3C0A2-A611-4ECD-9622-C047B9CE32A9}" destId="{2BD368B7-08E0-4AEB-98DE-D44DD3EAAFEF}" srcOrd="0" destOrd="0" parTransId="{108955D3-E9FA-46EB-8152-782B17327BCC}" sibTransId="{5EDC918A-93AD-4FAC-8E98-FC8A2AE7351F}"/>
    <dgm:cxn modelId="{050B9021-8006-4A47-9349-94677C6C86DF}" type="presOf" srcId="{0E113C18-422E-4B3C-8399-305C8DC09E5B}" destId="{9B16F2AE-4FC9-4510-ABA4-3D16CCD5CF94}" srcOrd="1" destOrd="0" presId="urn:microsoft.com/office/officeart/2005/8/layout/process3"/>
    <dgm:cxn modelId="{7850EA4F-4B5A-48A6-941D-C31F2BE24E38}" type="presOf" srcId="{2BD368B7-08E0-4AEB-98DE-D44DD3EAAFEF}" destId="{E345592B-9ACF-4A50-9749-9BD220D39191}" srcOrd="0" destOrd="0" presId="urn:microsoft.com/office/officeart/2005/8/layout/process3"/>
    <dgm:cxn modelId="{92885459-8735-49F0-B289-FCB9E49B2CE1}" type="presOf" srcId="{45DC5AC4-3402-46D8-AC91-7DC759417436}" destId="{929B1338-605C-4D71-BC9F-BE9ACC0926CA}" srcOrd="1" destOrd="0" presId="urn:microsoft.com/office/officeart/2005/8/layout/process3"/>
    <dgm:cxn modelId="{4A60D782-BF23-44C3-9750-E33B4ECBC31D}" type="presOf" srcId="{6017CB76-0615-48A8-BB85-F748F2546D1D}" destId="{32DF512E-5F64-4D99-8A35-A1C37F4CE4B3}" srcOrd="0" destOrd="0" presId="urn:microsoft.com/office/officeart/2005/8/layout/process3"/>
    <dgm:cxn modelId="{2FB56788-1600-43D2-9A6D-D55D2D3F5B6A}" type="presOf" srcId="{45DC5AC4-3402-46D8-AC91-7DC759417436}" destId="{EFDBE3F2-ECDD-46A1-99E3-BAEF0FBDE442}" srcOrd="0" destOrd="0" presId="urn:microsoft.com/office/officeart/2005/8/layout/process3"/>
    <dgm:cxn modelId="{09444E89-3ED2-44DD-A2C5-74BF3F164F83}" type="presOf" srcId="{0DEB2797-DEFF-4568-9889-EF19C503FE18}" destId="{89E99108-5741-4687-AEED-9430742801B8}" srcOrd="1" destOrd="0" presId="urn:microsoft.com/office/officeart/2005/8/layout/process3"/>
    <dgm:cxn modelId="{47D44890-4FE7-4F57-9FC7-8F981881A91A}" type="presOf" srcId="{0E113C18-422E-4B3C-8399-305C8DC09E5B}" destId="{7A3B5C87-3743-408A-97B8-32B4724AFCF0}" srcOrd="0" destOrd="0" presId="urn:microsoft.com/office/officeart/2005/8/layout/process3"/>
    <dgm:cxn modelId="{94D9D194-800D-4F13-B53A-C9E974D46D08}" type="presOf" srcId="{5A656BBB-9854-4112-B5EF-CD414DBE0027}" destId="{9E3DC421-641D-44F4-AAE0-D190F0C364AC}" srcOrd="0" destOrd="0" presId="urn:microsoft.com/office/officeart/2005/8/layout/process3"/>
    <dgm:cxn modelId="{2F7457A1-DF73-42A7-BFEA-CF90C3B79499}" srcId="{EF42FAD2-A858-4555-BEAC-FA58A0AF95D7}" destId="{849438D6-B9F1-4AB3-894B-B421AF580C4C}" srcOrd="1" destOrd="0" parTransId="{A1E5140B-02B0-4B76-B066-D8B13481BFA6}" sibTransId="{6017CB76-0615-48A8-BB85-F748F2546D1D}"/>
    <dgm:cxn modelId="{BA2CC1AB-0C17-4A93-96C2-739A7951A61A}" srcId="{EF42FAD2-A858-4555-BEAC-FA58A0AF95D7}" destId="{0E113C18-422E-4B3C-8399-305C8DC09E5B}" srcOrd="2" destOrd="0" parTransId="{B4E291FD-AF67-41EB-9F8C-8A11F7379A8B}" sibTransId="{0DEB2797-DEFF-4568-9889-EF19C503FE18}"/>
    <dgm:cxn modelId="{D1FFC5B4-A120-48DB-91A4-B8EC14BCBE04}" type="presOf" srcId="{849438D6-B9F1-4AB3-894B-B421AF580C4C}" destId="{5F1DDFCA-22D7-408F-B553-119D895312F6}" srcOrd="0" destOrd="0" presId="urn:microsoft.com/office/officeart/2005/8/layout/process3"/>
    <dgm:cxn modelId="{7D29D5B8-1C8D-4AFF-9AE9-EA170A6BEE98}" type="presOf" srcId="{5A656BBB-9854-4112-B5EF-CD414DBE0027}" destId="{B9D88A05-5126-4C2F-B66E-826CF8F46AE0}" srcOrd="1" destOrd="0" presId="urn:microsoft.com/office/officeart/2005/8/layout/process3"/>
    <dgm:cxn modelId="{8DD6A0C8-0A51-49BB-84BF-0A48F7196AB5}" type="presOf" srcId="{1AD3C0A2-A611-4ECD-9622-C047B9CE32A9}" destId="{4316BCD0-5499-4447-B317-593D82E2AD2E}" srcOrd="0" destOrd="0" presId="urn:microsoft.com/office/officeart/2005/8/layout/process3"/>
    <dgm:cxn modelId="{61BC41D6-A647-4865-BF6B-877AE415CECA}" type="presOf" srcId="{1AD3C0A2-A611-4ECD-9622-C047B9CE32A9}" destId="{929D6B83-9AE6-457F-86EE-A71B7B5997A8}" srcOrd="1" destOrd="0" presId="urn:microsoft.com/office/officeart/2005/8/layout/process3"/>
    <dgm:cxn modelId="{0F455ED9-4DB2-4218-9B3E-34F4E5112948}" srcId="{EF42FAD2-A858-4555-BEAC-FA58A0AF95D7}" destId="{1AD3C0A2-A611-4ECD-9622-C047B9CE32A9}" srcOrd="3" destOrd="0" parTransId="{59C70A8E-A50D-4E58-BBB8-9244A1726020}" sibTransId="{608964BF-A4D8-4D30-BF44-3D592946225B}"/>
    <dgm:cxn modelId="{794324E1-30A6-48E4-9CDA-30F6E109444A}" srcId="{45DC5AC4-3402-46D8-AC91-7DC759417436}" destId="{85F50160-68D2-41AD-8B1C-B4B17C46193A}" srcOrd="0" destOrd="0" parTransId="{2E65A06F-4413-4994-BDAF-AF79DA437D23}" sibTransId="{55710D9B-8536-49EA-9768-B187C838AB33}"/>
    <dgm:cxn modelId="{2B1980EC-9393-4DC1-AE47-6F57C2C9B3D1}" type="presOf" srcId="{849438D6-B9F1-4AB3-894B-B421AF580C4C}" destId="{2ECC8142-2FE4-46EF-9D29-0825D9371B52}" srcOrd="1" destOrd="0" presId="urn:microsoft.com/office/officeart/2005/8/layout/process3"/>
    <dgm:cxn modelId="{5234B0EF-047F-4BDA-89B0-7ED50B59B3FF}" type="presOf" srcId="{0DEB2797-DEFF-4568-9889-EF19C503FE18}" destId="{E05C4295-CB6B-4BEF-B05F-21BB070AB5D7}" srcOrd="0" destOrd="0" presId="urn:microsoft.com/office/officeart/2005/8/layout/process3"/>
    <dgm:cxn modelId="{E96D99F5-64B1-42A0-A2F9-7D2501F38F46}" srcId="{EF42FAD2-A858-4555-BEAC-FA58A0AF95D7}" destId="{45DC5AC4-3402-46D8-AC91-7DC759417436}" srcOrd="0" destOrd="0" parTransId="{E079FD93-F7B7-4971-B718-872F1CB8FD50}" sibTransId="{5A656BBB-9854-4112-B5EF-CD414DBE0027}"/>
    <dgm:cxn modelId="{3C311C44-BFB6-4050-896F-0251A4110F92}" type="presParOf" srcId="{BC7E15D4-83D9-44DF-BFCC-C82FAAC543D5}" destId="{06D333FF-B58C-45C2-A52A-781BDD15D91E}" srcOrd="0" destOrd="0" presId="urn:microsoft.com/office/officeart/2005/8/layout/process3"/>
    <dgm:cxn modelId="{B5D63EF0-6947-4BC0-8C90-97B2365A9E37}" type="presParOf" srcId="{06D333FF-B58C-45C2-A52A-781BDD15D91E}" destId="{EFDBE3F2-ECDD-46A1-99E3-BAEF0FBDE442}" srcOrd="0" destOrd="0" presId="urn:microsoft.com/office/officeart/2005/8/layout/process3"/>
    <dgm:cxn modelId="{964F57B4-8B5E-48EA-81AB-C050B031D5F8}" type="presParOf" srcId="{06D333FF-B58C-45C2-A52A-781BDD15D91E}" destId="{929B1338-605C-4D71-BC9F-BE9ACC0926CA}" srcOrd="1" destOrd="0" presId="urn:microsoft.com/office/officeart/2005/8/layout/process3"/>
    <dgm:cxn modelId="{C08F1F93-B2E4-4841-8366-C637F33518FF}" type="presParOf" srcId="{06D333FF-B58C-45C2-A52A-781BDD15D91E}" destId="{D394BF92-67D2-4638-9128-E8623F8B44F3}" srcOrd="2" destOrd="0" presId="urn:microsoft.com/office/officeart/2005/8/layout/process3"/>
    <dgm:cxn modelId="{51DF9DB0-F710-4902-89D3-61743D8DCBE3}" type="presParOf" srcId="{BC7E15D4-83D9-44DF-BFCC-C82FAAC543D5}" destId="{9E3DC421-641D-44F4-AAE0-D190F0C364AC}" srcOrd="1" destOrd="0" presId="urn:microsoft.com/office/officeart/2005/8/layout/process3"/>
    <dgm:cxn modelId="{B4196D82-DD53-4676-857B-06734A7B0D87}" type="presParOf" srcId="{9E3DC421-641D-44F4-AAE0-D190F0C364AC}" destId="{B9D88A05-5126-4C2F-B66E-826CF8F46AE0}" srcOrd="0" destOrd="0" presId="urn:microsoft.com/office/officeart/2005/8/layout/process3"/>
    <dgm:cxn modelId="{9B4A7FE8-C31F-4A6A-AD2D-56E9546290EA}" type="presParOf" srcId="{BC7E15D4-83D9-44DF-BFCC-C82FAAC543D5}" destId="{A4DA222B-EC13-4816-8190-0C26D55AF935}" srcOrd="2" destOrd="0" presId="urn:microsoft.com/office/officeart/2005/8/layout/process3"/>
    <dgm:cxn modelId="{EF05F52E-CC0C-4D01-ABFA-97BF8668836A}" type="presParOf" srcId="{A4DA222B-EC13-4816-8190-0C26D55AF935}" destId="{5F1DDFCA-22D7-408F-B553-119D895312F6}" srcOrd="0" destOrd="0" presId="urn:microsoft.com/office/officeart/2005/8/layout/process3"/>
    <dgm:cxn modelId="{7DB05127-1892-440F-B8A2-56C6D00AA270}" type="presParOf" srcId="{A4DA222B-EC13-4816-8190-0C26D55AF935}" destId="{2ECC8142-2FE4-46EF-9D29-0825D9371B52}" srcOrd="1" destOrd="0" presId="urn:microsoft.com/office/officeart/2005/8/layout/process3"/>
    <dgm:cxn modelId="{43D503D1-A8A3-459B-AB4F-473BA7927F33}" type="presParOf" srcId="{A4DA222B-EC13-4816-8190-0C26D55AF935}" destId="{85F97C50-51CA-40BB-AC76-8FADA89EA4CF}" srcOrd="2" destOrd="0" presId="urn:microsoft.com/office/officeart/2005/8/layout/process3"/>
    <dgm:cxn modelId="{5E73B12C-9C19-4AB3-8ED1-C85C9CF39D18}" type="presParOf" srcId="{BC7E15D4-83D9-44DF-BFCC-C82FAAC543D5}" destId="{32DF512E-5F64-4D99-8A35-A1C37F4CE4B3}" srcOrd="3" destOrd="0" presId="urn:microsoft.com/office/officeart/2005/8/layout/process3"/>
    <dgm:cxn modelId="{9C19DC62-F14C-4E87-B322-0B46B4CE06A8}" type="presParOf" srcId="{32DF512E-5F64-4D99-8A35-A1C37F4CE4B3}" destId="{40A25F22-32B9-43D7-8434-2F16D35C82C7}" srcOrd="0" destOrd="0" presId="urn:microsoft.com/office/officeart/2005/8/layout/process3"/>
    <dgm:cxn modelId="{A464F951-7D6F-4D7C-8661-AF273E5774C6}" type="presParOf" srcId="{BC7E15D4-83D9-44DF-BFCC-C82FAAC543D5}" destId="{0FA64E66-AA1E-42DF-8413-2ECADF85DBE9}" srcOrd="4" destOrd="0" presId="urn:microsoft.com/office/officeart/2005/8/layout/process3"/>
    <dgm:cxn modelId="{289F861E-C2FD-4F80-8676-B0C66C04B103}" type="presParOf" srcId="{0FA64E66-AA1E-42DF-8413-2ECADF85DBE9}" destId="{7A3B5C87-3743-408A-97B8-32B4724AFCF0}" srcOrd="0" destOrd="0" presId="urn:microsoft.com/office/officeart/2005/8/layout/process3"/>
    <dgm:cxn modelId="{7206FC3B-40A8-4514-8B20-E23104326F2F}" type="presParOf" srcId="{0FA64E66-AA1E-42DF-8413-2ECADF85DBE9}" destId="{9B16F2AE-4FC9-4510-ABA4-3D16CCD5CF94}" srcOrd="1" destOrd="0" presId="urn:microsoft.com/office/officeart/2005/8/layout/process3"/>
    <dgm:cxn modelId="{E2391BDC-CB4C-4417-8114-FB8C8EB3252A}" type="presParOf" srcId="{0FA64E66-AA1E-42DF-8413-2ECADF85DBE9}" destId="{4ED1D8CD-CCBD-49B3-B378-7764D98F9296}" srcOrd="2" destOrd="0" presId="urn:microsoft.com/office/officeart/2005/8/layout/process3"/>
    <dgm:cxn modelId="{DF58A6C8-EB1B-46C9-8CDB-1ABE38417E68}" type="presParOf" srcId="{BC7E15D4-83D9-44DF-BFCC-C82FAAC543D5}" destId="{E05C4295-CB6B-4BEF-B05F-21BB070AB5D7}" srcOrd="5" destOrd="0" presId="urn:microsoft.com/office/officeart/2005/8/layout/process3"/>
    <dgm:cxn modelId="{51EB8C27-57C1-4428-BEE0-650F8E732B38}" type="presParOf" srcId="{E05C4295-CB6B-4BEF-B05F-21BB070AB5D7}" destId="{89E99108-5741-4687-AEED-9430742801B8}" srcOrd="0" destOrd="0" presId="urn:microsoft.com/office/officeart/2005/8/layout/process3"/>
    <dgm:cxn modelId="{D1EDE9A1-DD86-4049-A7ED-04C954E15463}" type="presParOf" srcId="{BC7E15D4-83D9-44DF-BFCC-C82FAAC543D5}" destId="{7B5C78D1-22A7-457E-A3DE-8AD0B7ACB2CE}" srcOrd="6" destOrd="0" presId="urn:microsoft.com/office/officeart/2005/8/layout/process3"/>
    <dgm:cxn modelId="{FF300DD8-62D1-475E-ABA7-D08F64F24325}" type="presParOf" srcId="{7B5C78D1-22A7-457E-A3DE-8AD0B7ACB2CE}" destId="{4316BCD0-5499-4447-B317-593D82E2AD2E}" srcOrd="0" destOrd="0" presId="urn:microsoft.com/office/officeart/2005/8/layout/process3"/>
    <dgm:cxn modelId="{4A737DF8-452A-4A3D-830E-3612460DA66B}" type="presParOf" srcId="{7B5C78D1-22A7-457E-A3DE-8AD0B7ACB2CE}" destId="{929D6B83-9AE6-457F-86EE-A71B7B5997A8}" srcOrd="1" destOrd="0" presId="urn:microsoft.com/office/officeart/2005/8/layout/process3"/>
    <dgm:cxn modelId="{1ECB2AC4-53CD-4BC9-B0E0-BE1EA41DF199}" type="presParOf" srcId="{7B5C78D1-22A7-457E-A3DE-8AD0B7ACB2CE}" destId="{E345592B-9ACF-4A50-9749-9BD220D3919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29164-958B-42FB-B21F-D31388CB1684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112CBA-1A84-41A2-A8CE-AF6CE01C04BB}">
      <dgm:prSet phldrT="[Text]"/>
      <dgm:spPr/>
      <dgm:t>
        <a:bodyPr/>
        <a:lstStyle/>
        <a:p>
          <a:r>
            <a:rPr lang="en-GB" b="1" dirty="0"/>
            <a:t>SURFACE CLEANING</a:t>
          </a:r>
          <a:endParaRPr lang="en-US" b="1" dirty="0"/>
        </a:p>
      </dgm:t>
    </dgm:pt>
    <dgm:pt modelId="{B060DABC-168A-49DC-A014-021D9042BE2A}" type="parTrans" cxnId="{13B82471-09FE-4B95-92A9-8A8079987A0D}">
      <dgm:prSet/>
      <dgm:spPr/>
      <dgm:t>
        <a:bodyPr/>
        <a:lstStyle/>
        <a:p>
          <a:endParaRPr lang="en-US"/>
        </a:p>
      </dgm:t>
    </dgm:pt>
    <dgm:pt modelId="{21C52059-25BB-484B-BC2E-15A1B460ED84}" type="sibTrans" cxnId="{13B82471-09FE-4B95-92A9-8A8079987A0D}">
      <dgm:prSet/>
      <dgm:spPr/>
      <dgm:t>
        <a:bodyPr/>
        <a:lstStyle/>
        <a:p>
          <a:endParaRPr lang="en-US"/>
        </a:p>
      </dgm:t>
    </dgm:pt>
    <dgm:pt modelId="{74764289-4D09-4168-A068-6A2A2B38C196}">
      <dgm:prSet phldrT="[Text]"/>
      <dgm:spPr/>
      <dgm:t>
        <a:bodyPr/>
        <a:lstStyle/>
        <a:p>
          <a:r>
            <a:rPr lang="en-GB" b="1" dirty="0"/>
            <a:t>OXIDATION  DIFFUSION</a:t>
          </a:r>
          <a:endParaRPr lang="en-US" b="1" dirty="0"/>
        </a:p>
      </dgm:t>
    </dgm:pt>
    <dgm:pt modelId="{289773DD-705B-4AC0-A6BD-552847BC3344}" type="parTrans" cxnId="{12FB2E43-6C91-49BD-93C6-6E302BD35378}">
      <dgm:prSet/>
      <dgm:spPr/>
      <dgm:t>
        <a:bodyPr/>
        <a:lstStyle/>
        <a:p>
          <a:endParaRPr lang="en-US"/>
        </a:p>
      </dgm:t>
    </dgm:pt>
    <dgm:pt modelId="{26D9F580-0F9F-401C-83F2-58646CBCFB41}" type="sibTrans" cxnId="{12FB2E43-6C91-49BD-93C6-6E302BD35378}">
      <dgm:prSet/>
      <dgm:spPr/>
      <dgm:t>
        <a:bodyPr/>
        <a:lstStyle/>
        <a:p>
          <a:endParaRPr lang="en-US"/>
        </a:p>
      </dgm:t>
    </dgm:pt>
    <dgm:pt modelId="{DB8D15D4-56CC-492B-9590-4C2A988B992A}">
      <dgm:prSet phldrT="[Text]"/>
      <dgm:spPr/>
      <dgm:t>
        <a:bodyPr/>
        <a:lstStyle/>
        <a:p>
          <a:r>
            <a:rPr lang="en-GB" b="1" dirty="0"/>
            <a:t>LAYER DEPOSITION</a:t>
          </a:r>
          <a:endParaRPr lang="en-US" b="1" dirty="0"/>
        </a:p>
      </dgm:t>
    </dgm:pt>
    <dgm:pt modelId="{29F67923-4A9A-4649-8D08-6CDA7B8F5D5F}" type="parTrans" cxnId="{6C6A8600-382C-4535-B232-5D0C8EC3DAC6}">
      <dgm:prSet/>
      <dgm:spPr/>
      <dgm:t>
        <a:bodyPr/>
        <a:lstStyle/>
        <a:p>
          <a:endParaRPr lang="en-US"/>
        </a:p>
      </dgm:t>
    </dgm:pt>
    <dgm:pt modelId="{40BC8709-501A-4DD8-87AF-974E4470D64E}" type="sibTrans" cxnId="{6C6A8600-382C-4535-B232-5D0C8EC3DAC6}">
      <dgm:prSet/>
      <dgm:spPr/>
      <dgm:t>
        <a:bodyPr/>
        <a:lstStyle/>
        <a:p>
          <a:endParaRPr lang="en-US"/>
        </a:p>
      </dgm:t>
    </dgm:pt>
    <dgm:pt modelId="{8A2B1B46-510E-4ACB-A7D3-FF8AF87805BC}">
      <dgm:prSet phldrT="[Text]"/>
      <dgm:spPr/>
      <dgm:t>
        <a:bodyPr/>
        <a:lstStyle/>
        <a:p>
          <a:r>
            <a:rPr lang="en-GB" b="1" dirty="0"/>
            <a:t>ION IMPLANT</a:t>
          </a:r>
          <a:endParaRPr lang="en-US" b="1" dirty="0"/>
        </a:p>
      </dgm:t>
    </dgm:pt>
    <dgm:pt modelId="{C1EB6022-DEFB-49D8-BD83-1D3C8D82564F}" type="parTrans" cxnId="{98F2601F-BA0D-4E23-9319-85A9D54B08BE}">
      <dgm:prSet/>
      <dgm:spPr/>
      <dgm:t>
        <a:bodyPr/>
        <a:lstStyle/>
        <a:p>
          <a:endParaRPr lang="en-US"/>
        </a:p>
      </dgm:t>
    </dgm:pt>
    <dgm:pt modelId="{13916277-FFAC-4DCB-A275-B191757494F9}" type="sibTrans" cxnId="{98F2601F-BA0D-4E23-9319-85A9D54B08BE}">
      <dgm:prSet/>
      <dgm:spPr/>
      <dgm:t>
        <a:bodyPr/>
        <a:lstStyle/>
        <a:p>
          <a:endParaRPr lang="en-US"/>
        </a:p>
      </dgm:t>
    </dgm:pt>
    <dgm:pt modelId="{48636BC8-E6F8-4F03-934D-E77E42BC8138}">
      <dgm:prSet phldrT="[Text]"/>
      <dgm:spPr/>
      <dgm:t>
        <a:bodyPr/>
        <a:lstStyle/>
        <a:p>
          <a:r>
            <a:rPr lang="en-GB" b="1" dirty="0"/>
            <a:t>MATERIAL ETCHING</a:t>
          </a:r>
          <a:endParaRPr lang="en-US" b="1" dirty="0"/>
        </a:p>
      </dgm:t>
    </dgm:pt>
    <dgm:pt modelId="{81CC1688-78AD-44E8-B03C-6E68AAC8EE55}" type="parTrans" cxnId="{5EAB275A-90ED-41C2-BD0F-2A9169475E62}">
      <dgm:prSet/>
      <dgm:spPr/>
      <dgm:t>
        <a:bodyPr/>
        <a:lstStyle/>
        <a:p>
          <a:endParaRPr lang="en-US"/>
        </a:p>
      </dgm:t>
    </dgm:pt>
    <dgm:pt modelId="{FD050FB9-3612-4A53-971A-6D52681BE5E9}" type="sibTrans" cxnId="{5EAB275A-90ED-41C2-BD0F-2A9169475E62}">
      <dgm:prSet/>
      <dgm:spPr/>
      <dgm:t>
        <a:bodyPr/>
        <a:lstStyle/>
        <a:p>
          <a:endParaRPr lang="en-US"/>
        </a:p>
      </dgm:t>
    </dgm:pt>
    <dgm:pt modelId="{F0FAA811-F9AA-41F8-A48C-16FFE72CA6C7}">
      <dgm:prSet phldrT="[Text]"/>
      <dgm:spPr/>
      <dgm:t>
        <a:bodyPr/>
        <a:lstStyle/>
        <a:p>
          <a:r>
            <a:rPr lang="en-GB" b="1" dirty="0"/>
            <a:t>CHEMICAL MECHANICAL POLISH</a:t>
          </a:r>
          <a:endParaRPr lang="en-US" b="1" dirty="0"/>
        </a:p>
      </dgm:t>
    </dgm:pt>
    <dgm:pt modelId="{BFDCD840-6511-4A83-B19F-781324AEE720}" type="parTrans" cxnId="{D3BB33B7-6981-4DCF-9915-9C1D982734D1}">
      <dgm:prSet/>
      <dgm:spPr/>
      <dgm:t>
        <a:bodyPr/>
        <a:lstStyle/>
        <a:p>
          <a:endParaRPr lang="en-US"/>
        </a:p>
      </dgm:t>
    </dgm:pt>
    <dgm:pt modelId="{E42F4FAE-2D2E-484B-B811-92D22114B275}" type="sibTrans" cxnId="{D3BB33B7-6981-4DCF-9915-9C1D982734D1}">
      <dgm:prSet/>
      <dgm:spPr/>
      <dgm:t>
        <a:bodyPr/>
        <a:lstStyle/>
        <a:p>
          <a:endParaRPr lang="en-US"/>
        </a:p>
      </dgm:t>
    </dgm:pt>
    <dgm:pt modelId="{B3C7B375-00EB-419C-ABA9-152B67BA47B4}">
      <dgm:prSet phldrT="[Text]"/>
      <dgm:spPr/>
      <dgm:t>
        <a:bodyPr/>
        <a:lstStyle/>
        <a:p>
          <a:r>
            <a:rPr lang="en-GB" b="1" dirty="0"/>
            <a:t>IN LINE METROLOGY</a:t>
          </a:r>
          <a:endParaRPr lang="en-US" b="1" dirty="0"/>
        </a:p>
      </dgm:t>
    </dgm:pt>
    <dgm:pt modelId="{B9F0A2B2-6D2A-4991-84D3-30121EF94DDB}" type="parTrans" cxnId="{3A3F2A2B-5E4D-4B02-ABF0-3DA6F9755A4A}">
      <dgm:prSet/>
      <dgm:spPr/>
      <dgm:t>
        <a:bodyPr/>
        <a:lstStyle/>
        <a:p>
          <a:endParaRPr lang="en-US"/>
        </a:p>
      </dgm:t>
    </dgm:pt>
    <dgm:pt modelId="{B6A689AA-0B8C-477D-AB54-8A49431760A1}" type="sibTrans" cxnId="{3A3F2A2B-5E4D-4B02-ABF0-3DA6F9755A4A}">
      <dgm:prSet/>
      <dgm:spPr/>
      <dgm:t>
        <a:bodyPr/>
        <a:lstStyle/>
        <a:p>
          <a:endParaRPr lang="en-US"/>
        </a:p>
      </dgm:t>
    </dgm:pt>
    <dgm:pt modelId="{FF3B733F-8ACB-4479-9653-C323C675DE07}">
      <dgm:prSet phldrT="[Text]"/>
      <dgm:spPr/>
      <dgm:t>
        <a:bodyPr/>
        <a:lstStyle/>
        <a:p>
          <a:r>
            <a:rPr lang="en-GB" b="1" dirty="0"/>
            <a:t>ELECTRICAL TEST</a:t>
          </a:r>
          <a:endParaRPr lang="en-US" b="1" dirty="0"/>
        </a:p>
      </dgm:t>
    </dgm:pt>
    <dgm:pt modelId="{836736FC-EA32-4B87-A7D2-A5ED279DFAC6}" type="parTrans" cxnId="{3B5B15D8-91E0-4B6A-A8B7-437C9A7305BC}">
      <dgm:prSet/>
      <dgm:spPr/>
      <dgm:t>
        <a:bodyPr/>
        <a:lstStyle/>
        <a:p>
          <a:endParaRPr lang="en-US"/>
        </a:p>
      </dgm:t>
    </dgm:pt>
    <dgm:pt modelId="{52A9159B-7462-4329-89D3-74D662D9DCB5}" type="sibTrans" cxnId="{3B5B15D8-91E0-4B6A-A8B7-437C9A7305BC}">
      <dgm:prSet/>
      <dgm:spPr/>
      <dgm:t>
        <a:bodyPr/>
        <a:lstStyle/>
        <a:p>
          <a:endParaRPr lang="en-US"/>
        </a:p>
      </dgm:t>
    </dgm:pt>
    <dgm:pt modelId="{A45B8139-CA48-4343-BD82-BF659DEBE49A}">
      <dgm:prSet phldrT="[Text]"/>
      <dgm:spPr/>
      <dgm:t>
        <a:bodyPr/>
        <a:lstStyle/>
        <a:p>
          <a:r>
            <a:rPr lang="en-GB" b="1" dirty="0"/>
            <a:t>PHOTO PATERNING</a:t>
          </a:r>
        </a:p>
      </dgm:t>
    </dgm:pt>
    <dgm:pt modelId="{0F4C35AD-38D8-453B-BD56-C7E6CBA8D47C}" type="parTrans" cxnId="{B11A89E2-BF0C-4EC1-9002-92D3C92318DD}">
      <dgm:prSet/>
      <dgm:spPr/>
      <dgm:t>
        <a:bodyPr/>
        <a:lstStyle/>
        <a:p>
          <a:endParaRPr lang="en-US"/>
        </a:p>
      </dgm:t>
    </dgm:pt>
    <dgm:pt modelId="{CC19DB83-A6BC-4F71-B284-1E96F39185B1}" type="sibTrans" cxnId="{B11A89E2-BF0C-4EC1-9002-92D3C92318DD}">
      <dgm:prSet/>
      <dgm:spPr/>
      <dgm:t>
        <a:bodyPr/>
        <a:lstStyle/>
        <a:p>
          <a:endParaRPr lang="en-US"/>
        </a:p>
      </dgm:t>
    </dgm:pt>
    <dgm:pt modelId="{4CE634F9-8F30-45CF-992B-CB3EBE80112E}" type="pres">
      <dgm:prSet presAssocID="{D6029164-958B-42FB-B21F-D31388CB1684}" presName="Name0" presStyleCnt="0">
        <dgm:presLayoutVars>
          <dgm:dir/>
          <dgm:resizeHandles/>
        </dgm:presLayoutVars>
      </dgm:prSet>
      <dgm:spPr/>
    </dgm:pt>
    <dgm:pt modelId="{34B39BEF-A833-469F-8AC5-607D59750C0A}" type="pres">
      <dgm:prSet presAssocID="{91112CBA-1A84-41A2-A8CE-AF6CE01C04BB}" presName="compNode" presStyleCnt="0"/>
      <dgm:spPr/>
    </dgm:pt>
    <dgm:pt modelId="{3C2F18A2-D07A-47C4-806B-5897E2FE7854}" type="pres">
      <dgm:prSet presAssocID="{91112CBA-1A84-41A2-A8CE-AF6CE01C04BB}" presName="dummyConnPt" presStyleCnt="0"/>
      <dgm:spPr/>
    </dgm:pt>
    <dgm:pt modelId="{ABA3E75A-98C7-4AB9-89B3-6BBFD9246741}" type="pres">
      <dgm:prSet presAssocID="{91112CBA-1A84-41A2-A8CE-AF6CE01C04BB}" presName="node" presStyleLbl="node1" presStyleIdx="0" presStyleCnt="9">
        <dgm:presLayoutVars>
          <dgm:bulletEnabled val="1"/>
        </dgm:presLayoutVars>
      </dgm:prSet>
      <dgm:spPr/>
    </dgm:pt>
    <dgm:pt modelId="{C04A5869-D5F1-4DAF-B563-2C8D8527AE1F}" type="pres">
      <dgm:prSet presAssocID="{21C52059-25BB-484B-BC2E-15A1B460ED84}" presName="sibTrans" presStyleLbl="bgSibTrans2D1" presStyleIdx="0" presStyleCnt="8" custLinFactNeighborX="32167" custLinFactNeighborY="-5717"/>
      <dgm:spPr/>
    </dgm:pt>
    <dgm:pt modelId="{10043CDB-ECE1-4E0D-B712-F8C50EBC30B1}" type="pres">
      <dgm:prSet presAssocID="{74764289-4D09-4168-A068-6A2A2B38C196}" presName="compNode" presStyleCnt="0"/>
      <dgm:spPr/>
    </dgm:pt>
    <dgm:pt modelId="{08CF711D-DA93-4817-BEB5-F060675A39EE}" type="pres">
      <dgm:prSet presAssocID="{74764289-4D09-4168-A068-6A2A2B38C196}" presName="dummyConnPt" presStyleCnt="0"/>
      <dgm:spPr/>
    </dgm:pt>
    <dgm:pt modelId="{107CDD6C-D5F4-46B7-9E3E-707125AB7DC7}" type="pres">
      <dgm:prSet presAssocID="{74764289-4D09-4168-A068-6A2A2B38C196}" presName="node" presStyleLbl="node1" presStyleIdx="1" presStyleCnt="9">
        <dgm:presLayoutVars>
          <dgm:bulletEnabled val="1"/>
        </dgm:presLayoutVars>
      </dgm:prSet>
      <dgm:spPr/>
    </dgm:pt>
    <dgm:pt modelId="{F0C0B8C9-A91B-4CEC-BFF5-0B29131879F9}" type="pres">
      <dgm:prSet presAssocID="{26D9F580-0F9F-401C-83F2-58646CBCFB41}" presName="sibTrans" presStyleLbl="bgSibTrans2D1" presStyleIdx="1" presStyleCnt="8" custLinFactNeighborX="32167" custLinFactNeighborY="-5717"/>
      <dgm:spPr/>
    </dgm:pt>
    <dgm:pt modelId="{8DF6B875-9E8F-4736-BDE8-15FB355487B2}" type="pres">
      <dgm:prSet presAssocID="{DB8D15D4-56CC-492B-9590-4C2A988B992A}" presName="compNode" presStyleCnt="0"/>
      <dgm:spPr/>
    </dgm:pt>
    <dgm:pt modelId="{DCB97962-E53E-4D96-8F8B-03F85A3D773B}" type="pres">
      <dgm:prSet presAssocID="{DB8D15D4-56CC-492B-9590-4C2A988B992A}" presName="dummyConnPt" presStyleCnt="0"/>
      <dgm:spPr/>
    </dgm:pt>
    <dgm:pt modelId="{4DEA30C2-BFC5-42E9-82C4-64FB2DF3366D}" type="pres">
      <dgm:prSet presAssocID="{DB8D15D4-56CC-492B-9590-4C2A988B992A}" presName="node" presStyleLbl="node1" presStyleIdx="2" presStyleCnt="9">
        <dgm:presLayoutVars>
          <dgm:bulletEnabled val="1"/>
        </dgm:presLayoutVars>
      </dgm:prSet>
      <dgm:spPr/>
    </dgm:pt>
    <dgm:pt modelId="{22F2B7AC-B538-482D-AE08-E5D7EA4761BF}" type="pres">
      <dgm:prSet presAssocID="{40BC8709-501A-4DD8-87AF-974E4470D64E}" presName="sibTrans" presStyleLbl="bgSibTrans2D1" presStyleIdx="2" presStyleCnt="8" custScaleX="122343" custScaleY="98482" custLinFactY="100000" custLinFactNeighborX="71691" custLinFactNeighborY="110190"/>
      <dgm:spPr/>
    </dgm:pt>
    <dgm:pt modelId="{6E6FF689-8485-4538-A21F-1202FE45E0ED}" type="pres">
      <dgm:prSet presAssocID="{8A2B1B46-510E-4ACB-A7D3-FF8AF87805BC}" presName="compNode" presStyleCnt="0"/>
      <dgm:spPr/>
    </dgm:pt>
    <dgm:pt modelId="{E9487A1F-3FF6-48E4-BAD0-2CD825B670A5}" type="pres">
      <dgm:prSet presAssocID="{8A2B1B46-510E-4ACB-A7D3-FF8AF87805BC}" presName="dummyConnPt" presStyleCnt="0"/>
      <dgm:spPr/>
    </dgm:pt>
    <dgm:pt modelId="{BB84A4CA-CE51-4760-BDA4-1FEC1EB1A6E0}" type="pres">
      <dgm:prSet presAssocID="{8A2B1B46-510E-4ACB-A7D3-FF8AF87805BC}" presName="node" presStyleLbl="node1" presStyleIdx="3" presStyleCnt="9">
        <dgm:presLayoutVars>
          <dgm:bulletEnabled val="1"/>
        </dgm:presLayoutVars>
      </dgm:prSet>
      <dgm:spPr/>
    </dgm:pt>
    <dgm:pt modelId="{26147846-D0FF-42A3-83FB-6624382A0930}" type="pres">
      <dgm:prSet presAssocID="{13916277-FFAC-4DCB-A275-B191757494F9}" presName="sibTrans" presStyleLbl="bgSibTrans2D1" presStyleIdx="3" presStyleCnt="8" custLinFactNeighborX="39932" custLinFactNeighborY="-5717"/>
      <dgm:spPr/>
    </dgm:pt>
    <dgm:pt modelId="{3DE42A94-F34F-496F-9BB3-AEAC1797B19A}" type="pres">
      <dgm:prSet presAssocID="{A45B8139-CA48-4343-BD82-BF659DEBE49A}" presName="compNode" presStyleCnt="0"/>
      <dgm:spPr/>
    </dgm:pt>
    <dgm:pt modelId="{00D384E1-D48D-4A89-A34C-CE12A07077D9}" type="pres">
      <dgm:prSet presAssocID="{A45B8139-CA48-4343-BD82-BF659DEBE49A}" presName="dummyConnPt" presStyleCnt="0"/>
      <dgm:spPr/>
    </dgm:pt>
    <dgm:pt modelId="{9C9B96C1-8719-4674-8CA8-4F9663C315CE}" type="pres">
      <dgm:prSet presAssocID="{A45B8139-CA48-4343-BD82-BF659DEBE49A}" presName="node" presStyleLbl="node1" presStyleIdx="4" presStyleCnt="9">
        <dgm:presLayoutVars>
          <dgm:bulletEnabled val="1"/>
        </dgm:presLayoutVars>
      </dgm:prSet>
      <dgm:spPr/>
    </dgm:pt>
    <dgm:pt modelId="{C44A142D-5492-42B0-AC89-D8438413BF23}" type="pres">
      <dgm:prSet presAssocID="{CC19DB83-A6BC-4F71-B284-1E96F39185B1}" presName="sibTrans" presStyleLbl="bgSibTrans2D1" presStyleIdx="4" presStyleCnt="8" custLinFactNeighborX="38740" custLinFactNeighborY="-70"/>
      <dgm:spPr/>
    </dgm:pt>
    <dgm:pt modelId="{840C5B07-B1A0-4023-B3B8-6A38E1717AAD}" type="pres">
      <dgm:prSet presAssocID="{48636BC8-E6F8-4F03-934D-E77E42BC8138}" presName="compNode" presStyleCnt="0"/>
      <dgm:spPr/>
    </dgm:pt>
    <dgm:pt modelId="{421074FA-EEA5-42D9-8927-6C37886F5FA5}" type="pres">
      <dgm:prSet presAssocID="{48636BC8-E6F8-4F03-934D-E77E42BC8138}" presName="dummyConnPt" presStyleCnt="0"/>
      <dgm:spPr/>
    </dgm:pt>
    <dgm:pt modelId="{EDC22E9E-733D-44F0-BC04-6E42D7E84B18}" type="pres">
      <dgm:prSet presAssocID="{48636BC8-E6F8-4F03-934D-E77E42BC8138}" presName="node" presStyleLbl="node1" presStyleIdx="5" presStyleCnt="9">
        <dgm:presLayoutVars>
          <dgm:bulletEnabled val="1"/>
        </dgm:presLayoutVars>
      </dgm:prSet>
      <dgm:spPr/>
    </dgm:pt>
    <dgm:pt modelId="{7B1C9ED5-10D0-4AD2-B929-A1E29B11EA3D}" type="pres">
      <dgm:prSet presAssocID="{FD050FB9-3612-4A53-971A-6D52681BE5E9}" presName="sibTrans" presStyleLbl="bgSibTrans2D1" presStyleIdx="5" presStyleCnt="8" custFlipVert="1" custScaleX="120642" custScaleY="114996" custLinFactY="58056" custLinFactNeighborX="-28643" custLinFactNeighborY="100000"/>
      <dgm:spPr/>
    </dgm:pt>
    <dgm:pt modelId="{50EBAEF8-1C6F-4BEF-8B65-CF2515213588}" type="pres">
      <dgm:prSet presAssocID="{F0FAA811-F9AA-41F8-A48C-16FFE72CA6C7}" presName="compNode" presStyleCnt="0"/>
      <dgm:spPr/>
    </dgm:pt>
    <dgm:pt modelId="{E369651C-A52B-49A0-9F41-CEF95DDB8356}" type="pres">
      <dgm:prSet presAssocID="{F0FAA811-F9AA-41F8-A48C-16FFE72CA6C7}" presName="dummyConnPt" presStyleCnt="0"/>
      <dgm:spPr/>
    </dgm:pt>
    <dgm:pt modelId="{1455F5FA-AFA1-4622-A5A5-15D16AC7E1C0}" type="pres">
      <dgm:prSet presAssocID="{F0FAA811-F9AA-41F8-A48C-16FFE72CA6C7}" presName="node" presStyleLbl="node1" presStyleIdx="6" presStyleCnt="9">
        <dgm:presLayoutVars>
          <dgm:bulletEnabled val="1"/>
        </dgm:presLayoutVars>
      </dgm:prSet>
      <dgm:spPr/>
    </dgm:pt>
    <dgm:pt modelId="{2A86B473-BF7E-4709-8DA6-167DB53960B1}" type="pres">
      <dgm:prSet presAssocID="{E42F4FAE-2D2E-484B-B811-92D22114B275}" presName="sibTrans" presStyleLbl="bgSibTrans2D1" presStyleIdx="6" presStyleCnt="8" custLinFactNeighborX="34972" custLinFactNeighborY="-21018"/>
      <dgm:spPr/>
    </dgm:pt>
    <dgm:pt modelId="{6959D896-5947-436B-822F-8A0DD5BF948A}" type="pres">
      <dgm:prSet presAssocID="{B3C7B375-00EB-419C-ABA9-152B67BA47B4}" presName="compNode" presStyleCnt="0"/>
      <dgm:spPr/>
    </dgm:pt>
    <dgm:pt modelId="{D93ECC85-59BF-4547-B2AB-5A3F8B492DF7}" type="pres">
      <dgm:prSet presAssocID="{B3C7B375-00EB-419C-ABA9-152B67BA47B4}" presName="dummyConnPt" presStyleCnt="0"/>
      <dgm:spPr/>
    </dgm:pt>
    <dgm:pt modelId="{FE2E4798-37CC-4AD9-80CC-21BF27B6CDAB}" type="pres">
      <dgm:prSet presAssocID="{B3C7B375-00EB-419C-ABA9-152B67BA47B4}" presName="node" presStyleLbl="node1" presStyleIdx="7" presStyleCnt="9" custLinFactNeighborX="294" custLinFactNeighborY="-2446">
        <dgm:presLayoutVars>
          <dgm:bulletEnabled val="1"/>
        </dgm:presLayoutVars>
      </dgm:prSet>
      <dgm:spPr/>
    </dgm:pt>
    <dgm:pt modelId="{64930D44-5079-4BE1-9D9C-8F32976CC073}" type="pres">
      <dgm:prSet presAssocID="{B6A689AA-0B8C-477D-AB54-8A49431760A1}" presName="sibTrans" presStyleLbl="bgSibTrans2D1" presStyleIdx="7" presStyleCnt="8" custLinFactNeighborX="33621" custLinFactNeighborY="-21018"/>
      <dgm:spPr/>
    </dgm:pt>
    <dgm:pt modelId="{5C9E1825-19E3-42E9-AE13-CA74D7E6D704}" type="pres">
      <dgm:prSet presAssocID="{FF3B733F-8ACB-4479-9653-C323C675DE07}" presName="compNode" presStyleCnt="0"/>
      <dgm:spPr/>
    </dgm:pt>
    <dgm:pt modelId="{5C3F2EEC-0665-40FB-B48B-9FACE344E90F}" type="pres">
      <dgm:prSet presAssocID="{FF3B733F-8ACB-4479-9653-C323C675DE07}" presName="dummyConnPt" presStyleCnt="0"/>
      <dgm:spPr/>
    </dgm:pt>
    <dgm:pt modelId="{0AC3577C-0196-4333-8D13-874FFB5E828D}" type="pres">
      <dgm:prSet presAssocID="{FF3B733F-8ACB-4479-9653-C323C675DE07}" presName="node" presStyleLbl="node1" presStyleIdx="8" presStyleCnt="9">
        <dgm:presLayoutVars>
          <dgm:bulletEnabled val="1"/>
        </dgm:presLayoutVars>
      </dgm:prSet>
      <dgm:spPr/>
    </dgm:pt>
  </dgm:ptLst>
  <dgm:cxnLst>
    <dgm:cxn modelId="{6C6A8600-382C-4535-B232-5D0C8EC3DAC6}" srcId="{D6029164-958B-42FB-B21F-D31388CB1684}" destId="{DB8D15D4-56CC-492B-9590-4C2A988B992A}" srcOrd="2" destOrd="0" parTransId="{29F67923-4A9A-4649-8D08-6CDA7B8F5D5F}" sibTransId="{40BC8709-501A-4DD8-87AF-974E4470D64E}"/>
    <dgm:cxn modelId="{464FF716-6CBD-4866-A2FA-9ED6843414B1}" type="presOf" srcId="{FF3B733F-8ACB-4479-9653-C323C675DE07}" destId="{0AC3577C-0196-4333-8D13-874FFB5E828D}" srcOrd="0" destOrd="0" presId="urn:microsoft.com/office/officeart/2005/8/layout/bProcess4"/>
    <dgm:cxn modelId="{98F2601F-BA0D-4E23-9319-85A9D54B08BE}" srcId="{D6029164-958B-42FB-B21F-D31388CB1684}" destId="{8A2B1B46-510E-4ACB-A7D3-FF8AF87805BC}" srcOrd="3" destOrd="0" parTransId="{C1EB6022-DEFB-49D8-BD83-1D3C8D82564F}" sibTransId="{13916277-FFAC-4DCB-A275-B191757494F9}"/>
    <dgm:cxn modelId="{9220D11F-C403-42EF-8B72-5F7C836C902A}" type="presOf" srcId="{21C52059-25BB-484B-BC2E-15A1B460ED84}" destId="{C04A5869-D5F1-4DAF-B563-2C8D8527AE1F}" srcOrd="0" destOrd="0" presId="urn:microsoft.com/office/officeart/2005/8/layout/bProcess4"/>
    <dgm:cxn modelId="{E0728D25-DA9B-4513-B9A0-0280700281B1}" type="presOf" srcId="{D6029164-958B-42FB-B21F-D31388CB1684}" destId="{4CE634F9-8F30-45CF-992B-CB3EBE80112E}" srcOrd="0" destOrd="0" presId="urn:microsoft.com/office/officeart/2005/8/layout/bProcess4"/>
    <dgm:cxn modelId="{3A3F2A2B-5E4D-4B02-ABF0-3DA6F9755A4A}" srcId="{D6029164-958B-42FB-B21F-D31388CB1684}" destId="{B3C7B375-00EB-419C-ABA9-152B67BA47B4}" srcOrd="7" destOrd="0" parTransId="{B9F0A2B2-6D2A-4991-84D3-30121EF94DDB}" sibTransId="{B6A689AA-0B8C-477D-AB54-8A49431760A1}"/>
    <dgm:cxn modelId="{2A40FD39-358F-45BA-B4F7-6268E75D4681}" type="presOf" srcId="{B3C7B375-00EB-419C-ABA9-152B67BA47B4}" destId="{FE2E4798-37CC-4AD9-80CC-21BF27B6CDAB}" srcOrd="0" destOrd="0" presId="urn:microsoft.com/office/officeart/2005/8/layout/bProcess4"/>
    <dgm:cxn modelId="{D7B77D3A-B1E1-4E66-B011-AADE99FF918E}" type="presOf" srcId="{8A2B1B46-510E-4ACB-A7D3-FF8AF87805BC}" destId="{BB84A4CA-CE51-4760-BDA4-1FEC1EB1A6E0}" srcOrd="0" destOrd="0" presId="urn:microsoft.com/office/officeart/2005/8/layout/bProcess4"/>
    <dgm:cxn modelId="{33C9543D-F362-49A4-AE84-ABE57EDD0038}" type="presOf" srcId="{E42F4FAE-2D2E-484B-B811-92D22114B275}" destId="{2A86B473-BF7E-4709-8DA6-167DB53960B1}" srcOrd="0" destOrd="0" presId="urn:microsoft.com/office/officeart/2005/8/layout/bProcess4"/>
    <dgm:cxn modelId="{D25CAC5B-7E2F-450E-8036-BBBED453D3F8}" type="presOf" srcId="{91112CBA-1A84-41A2-A8CE-AF6CE01C04BB}" destId="{ABA3E75A-98C7-4AB9-89B3-6BBFD9246741}" srcOrd="0" destOrd="0" presId="urn:microsoft.com/office/officeart/2005/8/layout/bProcess4"/>
    <dgm:cxn modelId="{12FB2E43-6C91-49BD-93C6-6E302BD35378}" srcId="{D6029164-958B-42FB-B21F-D31388CB1684}" destId="{74764289-4D09-4168-A068-6A2A2B38C196}" srcOrd="1" destOrd="0" parTransId="{289773DD-705B-4AC0-A6BD-552847BC3344}" sibTransId="{26D9F580-0F9F-401C-83F2-58646CBCFB41}"/>
    <dgm:cxn modelId="{61C2AF6D-7460-4D43-A51B-1BABD64A1CB9}" type="presOf" srcId="{B6A689AA-0B8C-477D-AB54-8A49431760A1}" destId="{64930D44-5079-4BE1-9D9C-8F32976CC073}" srcOrd="0" destOrd="0" presId="urn:microsoft.com/office/officeart/2005/8/layout/bProcess4"/>
    <dgm:cxn modelId="{13B82471-09FE-4B95-92A9-8A8079987A0D}" srcId="{D6029164-958B-42FB-B21F-D31388CB1684}" destId="{91112CBA-1A84-41A2-A8CE-AF6CE01C04BB}" srcOrd="0" destOrd="0" parTransId="{B060DABC-168A-49DC-A014-021D9042BE2A}" sibTransId="{21C52059-25BB-484B-BC2E-15A1B460ED84}"/>
    <dgm:cxn modelId="{2D7E3954-EA59-4466-B6AC-1C730090D525}" type="presOf" srcId="{26D9F580-0F9F-401C-83F2-58646CBCFB41}" destId="{F0C0B8C9-A91B-4CEC-BFF5-0B29131879F9}" srcOrd="0" destOrd="0" presId="urn:microsoft.com/office/officeart/2005/8/layout/bProcess4"/>
    <dgm:cxn modelId="{E0DBEB75-2E63-4991-AA81-1FDA49A5C222}" type="presOf" srcId="{FD050FB9-3612-4A53-971A-6D52681BE5E9}" destId="{7B1C9ED5-10D0-4AD2-B929-A1E29B11EA3D}" srcOrd="0" destOrd="0" presId="urn:microsoft.com/office/officeart/2005/8/layout/bProcess4"/>
    <dgm:cxn modelId="{5EAB275A-90ED-41C2-BD0F-2A9169475E62}" srcId="{D6029164-958B-42FB-B21F-D31388CB1684}" destId="{48636BC8-E6F8-4F03-934D-E77E42BC8138}" srcOrd="5" destOrd="0" parTransId="{81CC1688-78AD-44E8-B03C-6E68AAC8EE55}" sibTransId="{FD050FB9-3612-4A53-971A-6D52681BE5E9}"/>
    <dgm:cxn modelId="{23ACA97C-2545-4378-A949-6FA42A4CC66B}" type="presOf" srcId="{F0FAA811-F9AA-41F8-A48C-16FFE72CA6C7}" destId="{1455F5FA-AFA1-4622-A5A5-15D16AC7E1C0}" srcOrd="0" destOrd="0" presId="urn:microsoft.com/office/officeart/2005/8/layout/bProcess4"/>
    <dgm:cxn modelId="{F2D4F080-5B97-4F28-AD5A-9EB2E339163F}" type="presOf" srcId="{CC19DB83-A6BC-4F71-B284-1E96F39185B1}" destId="{C44A142D-5492-42B0-AC89-D8438413BF23}" srcOrd="0" destOrd="0" presId="urn:microsoft.com/office/officeart/2005/8/layout/bProcess4"/>
    <dgm:cxn modelId="{ED201F81-81E6-47C3-A364-CB30B887D9D7}" type="presOf" srcId="{48636BC8-E6F8-4F03-934D-E77E42BC8138}" destId="{EDC22E9E-733D-44F0-BC04-6E42D7E84B18}" srcOrd="0" destOrd="0" presId="urn:microsoft.com/office/officeart/2005/8/layout/bProcess4"/>
    <dgm:cxn modelId="{CF298694-B93B-4067-9131-3AD334EEEF6F}" type="presOf" srcId="{A45B8139-CA48-4343-BD82-BF659DEBE49A}" destId="{9C9B96C1-8719-4674-8CA8-4F9663C315CE}" srcOrd="0" destOrd="0" presId="urn:microsoft.com/office/officeart/2005/8/layout/bProcess4"/>
    <dgm:cxn modelId="{AA82A2B0-6548-4C9A-8969-942DBF9BB3D3}" type="presOf" srcId="{13916277-FFAC-4DCB-A275-B191757494F9}" destId="{26147846-D0FF-42A3-83FB-6624382A0930}" srcOrd="0" destOrd="0" presId="urn:microsoft.com/office/officeart/2005/8/layout/bProcess4"/>
    <dgm:cxn modelId="{D3BB33B7-6981-4DCF-9915-9C1D982734D1}" srcId="{D6029164-958B-42FB-B21F-D31388CB1684}" destId="{F0FAA811-F9AA-41F8-A48C-16FFE72CA6C7}" srcOrd="6" destOrd="0" parTransId="{BFDCD840-6511-4A83-B19F-781324AEE720}" sibTransId="{E42F4FAE-2D2E-484B-B811-92D22114B275}"/>
    <dgm:cxn modelId="{9AF44DCD-1BC5-4D33-84B9-BAA1F5B53CB2}" type="presOf" srcId="{40BC8709-501A-4DD8-87AF-974E4470D64E}" destId="{22F2B7AC-B538-482D-AE08-E5D7EA4761BF}" srcOrd="0" destOrd="0" presId="urn:microsoft.com/office/officeart/2005/8/layout/bProcess4"/>
    <dgm:cxn modelId="{3B5B15D8-91E0-4B6A-A8B7-437C9A7305BC}" srcId="{D6029164-958B-42FB-B21F-D31388CB1684}" destId="{FF3B733F-8ACB-4479-9653-C323C675DE07}" srcOrd="8" destOrd="0" parTransId="{836736FC-EA32-4B87-A7D2-A5ED279DFAC6}" sibTransId="{52A9159B-7462-4329-89D3-74D662D9DCB5}"/>
    <dgm:cxn modelId="{6752CCE1-1DE6-4DE5-B923-B1B16F1B7868}" type="presOf" srcId="{DB8D15D4-56CC-492B-9590-4C2A988B992A}" destId="{4DEA30C2-BFC5-42E9-82C4-64FB2DF3366D}" srcOrd="0" destOrd="0" presId="urn:microsoft.com/office/officeart/2005/8/layout/bProcess4"/>
    <dgm:cxn modelId="{B11A89E2-BF0C-4EC1-9002-92D3C92318DD}" srcId="{D6029164-958B-42FB-B21F-D31388CB1684}" destId="{A45B8139-CA48-4343-BD82-BF659DEBE49A}" srcOrd="4" destOrd="0" parTransId="{0F4C35AD-38D8-453B-BD56-C7E6CBA8D47C}" sibTransId="{CC19DB83-A6BC-4F71-B284-1E96F39185B1}"/>
    <dgm:cxn modelId="{C7B27BFD-4964-4616-94CB-A110D6A35B12}" type="presOf" srcId="{74764289-4D09-4168-A068-6A2A2B38C196}" destId="{107CDD6C-D5F4-46B7-9E3E-707125AB7DC7}" srcOrd="0" destOrd="0" presId="urn:microsoft.com/office/officeart/2005/8/layout/bProcess4"/>
    <dgm:cxn modelId="{071231BC-BD89-4625-A77D-1AAE8B023C06}" type="presParOf" srcId="{4CE634F9-8F30-45CF-992B-CB3EBE80112E}" destId="{34B39BEF-A833-469F-8AC5-607D59750C0A}" srcOrd="0" destOrd="0" presId="urn:microsoft.com/office/officeart/2005/8/layout/bProcess4"/>
    <dgm:cxn modelId="{5EBC044B-3C49-4368-9C4D-1CC357FDEB52}" type="presParOf" srcId="{34B39BEF-A833-469F-8AC5-607D59750C0A}" destId="{3C2F18A2-D07A-47C4-806B-5897E2FE7854}" srcOrd="0" destOrd="0" presId="urn:microsoft.com/office/officeart/2005/8/layout/bProcess4"/>
    <dgm:cxn modelId="{A887A8E8-802C-4F6C-A23D-9BE5D4881392}" type="presParOf" srcId="{34B39BEF-A833-469F-8AC5-607D59750C0A}" destId="{ABA3E75A-98C7-4AB9-89B3-6BBFD9246741}" srcOrd="1" destOrd="0" presId="urn:microsoft.com/office/officeart/2005/8/layout/bProcess4"/>
    <dgm:cxn modelId="{FE66A8BF-A1D3-4792-BBB8-31427321A814}" type="presParOf" srcId="{4CE634F9-8F30-45CF-992B-CB3EBE80112E}" destId="{C04A5869-D5F1-4DAF-B563-2C8D8527AE1F}" srcOrd="1" destOrd="0" presId="urn:microsoft.com/office/officeart/2005/8/layout/bProcess4"/>
    <dgm:cxn modelId="{788D9DF9-3043-4337-ABE4-2B0618AAF3C0}" type="presParOf" srcId="{4CE634F9-8F30-45CF-992B-CB3EBE80112E}" destId="{10043CDB-ECE1-4E0D-B712-F8C50EBC30B1}" srcOrd="2" destOrd="0" presId="urn:microsoft.com/office/officeart/2005/8/layout/bProcess4"/>
    <dgm:cxn modelId="{D5E26DA2-CB01-4D42-BF40-AEBFB50F4C6E}" type="presParOf" srcId="{10043CDB-ECE1-4E0D-B712-F8C50EBC30B1}" destId="{08CF711D-DA93-4817-BEB5-F060675A39EE}" srcOrd="0" destOrd="0" presId="urn:microsoft.com/office/officeart/2005/8/layout/bProcess4"/>
    <dgm:cxn modelId="{139A750E-0186-472F-A397-E846C55C980B}" type="presParOf" srcId="{10043CDB-ECE1-4E0D-B712-F8C50EBC30B1}" destId="{107CDD6C-D5F4-46B7-9E3E-707125AB7DC7}" srcOrd="1" destOrd="0" presId="urn:microsoft.com/office/officeart/2005/8/layout/bProcess4"/>
    <dgm:cxn modelId="{ED8A4C95-A6F4-4D84-A6A6-AA1D8C5B0C02}" type="presParOf" srcId="{4CE634F9-8F30-45CF-992B-CB3EBE80112E}" destId="{F0C0B8C9-A91B-4CEC-BFF5-0B29131879F9}" srcOrd="3" destOrd="0" presId="urn:microsoft.com/office/officeart/2005/8/layout/bProcess4"/>
    <dgm:cxn modelId="{DFE77122-E908-485F-BBDC-86502EE0AB78}" type="presParOf" srcId="{4CE634F9-8F30-45CF-992B-CB3EBE80112E}" destId="{8DF6B875-9E8F-4736-BDE8-15FB355487B2}" srcOrd="4" destOrd="0" presId="urn:microsoft.com/office/officeart/2005/8/layout/bProcess4"/>
    <dgm:cxn modelId="{68C573D4-CFAF-4EE5-92CA-7062122783F3}" type="presParOf" srcId="{8DF6B875-9E8F-4736-BDE8-15FB355487B2}" destId="{DCB97962-E53E-4D96-8F8B-03F85A3D773B}" srcOrd="0" destOrd="0" presId="urn:microsoft.com/office/officeart/2005/8/layout/bProcess4"/>
    <dgm:cxn modelId="{F16B7747-7862-4256-9E62-9B2FDC5707F5}" type="presParOf" srcId="{8DF6B875-9E8F-4736-BDE8-15FB355487B2}" destId="{4DEA30C2-BFC5-42E9-82C4-64FB2DF3366D}" srcOrd="1" destOrd="0" presId="urn:microsoft.com/office/officeart/2005/8/layout/bProcess4"/>
    <dgm:cxn modelId="{DFFA8B84-3AB0-44D6-B645-F6A62012170C}" type="presParOf" srcId="{4CE634F9-8F30-45CF-992B-CB3EBE80112E}" destId="{22F2B7AC-B538-482D-AE08-E5D7EA4761BF}" srcOrd="5" destOrd="0" presId="urn:microsoft.com/office/officeart/2005/8/layout/bProcess4"/>
    <dgm:cxn modelId="{9886AD09-73BE-4645-B665-2CF9183969CC}" type="presParOf" srcId="{4CE634F9-8F30-45CF-992B-CB3EBE80112E}" destId="{6E6FF689-8485-4538-A21F-1202FE45E0ED}" srcOrd="6" destOrd="0" presId="urn:microsoft.com/office/officeart/2005/8/layout/bProcess4"/>
    <dgm:cxn modelId="{13CCF12B-603A-4D74-925C-98E3AD7AD770}" type="presParOf" srcId="{6E6FF689-8485-4538-A21F-1202FE45E0ED}" destId="{E9487A1F-3FF6-48E4-BAD0-2CD825B670A5}" srcOrd="0" destOrd="0" presId="urn:microsoft.com/office/officeart/2005/8/layout/bProcess4"/>
    <dgm:cxn modelId="{499BEEF6-F6A4-4027-8E01-ACAAFCCCD808}" type="presParOf" srcId="{6E6FF689-8485-4538-A21F-1202FE45E0ED}" destId="{BB84A4CA-CE51-4760-BDA4-1FEC1EB1A6E0}" srcOrd="1" destOrd="0" presId="urn:microsoft.com/office/officeart/2005/8/layout/bProcess4"/>
    <dgm:cxn modelId="{32E72BCB-9198-4C2D-B41C-EF8A451B0AA9}" type="presParOf" srcId="{4CE634F9-8F30-45CF-992B-CB3EBE80112E}" destId="{26147846-D0FF-42A3-83FB-6624382A0930}" srcOrd="7" destOrd="0" presId="urn:microsoft.com/office/officeart/2005/8/layout/bProcess4"/>
    <dgm:cxn modelId="{CA01AA66-FDAF-41DB-B820-A48A58FA7FCD}" type="presParOf" srcId="{4CE634F9-8F30-45CF-992B-CB3EBE80112E}" destId="{3DE42A94-F34F-496F-9BB3-AEAC1797B19A}" srcOrd="8" destOrd="0" presId="urn:microsoft.com/office/officeart/2005/8/layout/bProcess4"/>
    <dgm:cxn modelId="{2B344A16-00FF-4D52-8FF2-71593F98BF6E}" type="presParOf" srcId="{3DE42A94-F34F-496F-9BB3-AEAC1797B19A}" destId="{00D384E1-D48D-4A89-A34C-CE12A07077D9}" srcOrd="0" destOrd="0" presId="urn:microsoft.com/office/officeart/2005/8/layout/bProcess4"/>
    <dgm:cxn modelId="{7F378E72-F0DC-49F1-92CE-55CBC1D57C46}" type="presParOf" srcId="{3DE42A94-F34F-496F-9BB3-AEAC1797B19A}" destId="{9C9B96C1-8719-4674-8CA8-4F9663C315CE}" srcOrd="1" destOrd="0" presId="urn:microsoft.com/office/officeart/2005/8/layout/bProcess4"/>
    <dgm:cxn modelId="{DED21931-652C-4C45-82AD-1B41841B1154}" type="presParOf" srcId="{4CE634F9-8F30-45CF-992B-CB3EBE80112E}" destId="{C44A142D-5492-42B0-AC89-D8438413BF23}" srcOrd="9" destOrd="0" presId="urn:microsoft.com/office/officeart/2005/8/layout/bProcess4"/>
    <dgm:cxn modelId="{7DC49855-D3C6-4466-9AEB-ACCC06D1EF82}" type="presParOf" srcId="{4CE634F9-8F30-45CF-992B-CB3EBE80112E}" destId="{840C5B07-B1A0-4023-B3B8-6A38E1717AAD}" srcOrd="10" destOrd="0" presId="urn:microsoft.com/office/officeart/2005/8/layout/bProcess4"/>
    <dgm:cxn modelId="{9962CCDF-247B-40A5-A28A-D63AC5D0ECAB}" type="presParOf" srcId="{840C5B07-B1A0-4023-B3B8-6A38E1717AAD}" destId="{421074FA-EEA5-42D9-8927-6C37886F5FA5}" srcOrd="0" destOrd="0" presId="urn:microsoft.com/office/officeart/2005/8/layout/bProcess4"/>
    <dgm:cxn modelId="{D578528D-CCE8-4B9B-9230-3DCB299B71EC}" type="presParOf" srcId="{840C5B07-B1A0-4023-B3B8-6A38E1717AAD}" destId="{EDC22E9E-733D-44F0-BC04-6E42D7E84B18}" srcOrd="1" destOrd="0" presId="urn:microsoft.com/office/officeart/2005/8/layout/bProcess4"/>
    <dgm:cxn modelId="{D7CADCFD-3521-49B9-8D20-6E95A975F2A4}" type="presParOf" srcId="{4CE634F9-8F30-45CF-992B-CB3EBE80112E}" destId="{7B1C9ED5-10D0-4AD2-B929-A1E29B11EA3D}" srcOrd="11" destOrd="0" presId="urn:microsoft.com/office/officeart/2005/8/layout/bProcess4"/>
    <dgm:cxn modelId="{72C28F15-8DD0-44CA-AF04-414A87B8A699}" type="presParOf" srcId="{4CE634F9-8F30-45CF-992B-CB3EBE80112E}" destId="{50EBAEF8-1C6F-4BEF-8B65-CF2515213588}" srcOrd="12" destOrd="0" presId="urn:microsoft.com/office/officeart/2005/8/layout/bProcess4"/>
    <dgm:cxn modelId="{A61994E1-1F2C-49D2-9791-6E754CFCF201}" type="presParOf" srcId="{50EBAEF8-1C6F-4BEF-8B65-CF2515213588}" destId="{E369651C-A52B-49A0-9F41-CEF95DDB8356}" srcOrd="0" destOrd="0" presId="urn:microsoft.com/office/officeart/2005/8/layout/bProcess4"/>
    <dgm:cxn modelId="{66FD9267-63F6-4C7F-A2D9-38E8E71BCCF7}" type="presParOf" srcId="{50EBAEF8-1C6F-4BEF-8B65-CF2515213588}" destId="{1455F5FA-AFA1-4622-A5A5-15D16AC7E1C0}" srcOrd="1" destOrd="0" presId="urn:microsoft.com/office/officeart/2005/8/layout/bProcess4"/>
    <dgm:cxn modelId="{2328078E-BEF1-459F-BDB4-232706815D61}" type="presParOf" srcId="{4CE634F9-8F30-45CF-992B-CB3EBE80112E}" destId="{2A86B473-BF7E-4709-8DA6-167DB53960B1}" srcOrd="13" destOrd="0" presId="urn:microsoft.com/office/officeart/2005/8/layout/bProcess4"/>
    <dgm:cxn modelId="{28984E90-7535-40A1-BB8C-34F383400955}" type="presParOf" srcId="{4CE634F9-8F30-45CF-992B-CB3EBE80112E}" destId="{6959D896-5947-436B-822F-8A0DD5BF948A}" srcOrd="14" destOrd="0" presId="urn:microsoft.com/office/officeart/2005/8/layout/bProcess4"/>
    <dgm:cxn modelId="{35397247-0CC4-4987-8D04-FE0C5E5073D0}" type="presParOf" srcId="{6959D896-5947-436B-822F-8A0DD5BF948A}" destId="{D93ECC85-59BF-4547-B2AB-5A3F8B492DF7}" srcOrd="0" destOrd="0" presId="urn:microsoft.com/office/officeart/2005/8/layout/bProcess4"/>
    <dgm:cxn modelId="{359E0C42-7CBE-4989-B1CA-FF9012F750ED}" type="presParOf" srcId="{6959D896-5947-436B-822F-8A0DD5BF948A}" destId="{FE2E4798-37CC-4AD9-80CC-21BF27B6CDAB}" srcOrd="1" destOrd="0" presId="urn:microsoft.com/office/officeart/2005/8/layout/bProcess4"/>
    <dgm:cxn modelId="{97F85D9D-FE6D-4684-BC15-1EFC2B7438F1}" type="presParOf" srcId="{4CE634F9-8F30-45CF-992B-CB3EBE80112E}" destId="{64930D44-5079-4BE1-9D9C-8F32976CC073}" srcOrd="15" destOrd="0" presId="urn:microsoft.com/office/officeart/2005/8/layout/bProcess4"/>
    <dgm:cxn modelId="{D2DBEE78-B052-4629-BE75-A08C1127F8B9}" type="presParOf" srcId="{4CE634F9-8F30-45CF-992B-CB3EBE80112E}" destId="{5C9E1825-19E3-42E9-AE13-CA74D7E6D704}" srcOrd="16" destOrd="0" presId="urn:microsoft.com/office/officeart/2005/8/layout/bProcess4"/>
    <dgm:cxn modelId="{BD29E70A-FC9D-4595-BAA1-23F8D981DC04}" type="presParOf" srcId="{5C9E1825-19E3-42E9-AE13-CA74D7E6D704}" destId="{5C3F2EEC-0665-40FB-B48B-9FACE344E90F}" srcOrd="0" destOrd="0" presId="urn:microsoft.com/office/officeart/2005/8/layout/bProcess4"/>
    <dgm:cxn modelId="{B46738D3-F4F7-4E80-B5FA-F0628CFBA615}" type="presParOf" srcId="{5C9E1825-19E3-42E9-AE13-CA74D7E6D704}" destId="{0AC3577C-0196-4333-8D13-874FFB5E82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B1338-605C-4D71-BC9F-BE9ACC0926CA}">
      <dsp:nvSpPr>
        <dsp:cNvPr id="0" name=""/>
        <dsp:cNvSpPr/>
      </dsp:nvSpPr>
      <dsp:spPr>
        <a:xfrm>
          <a:off x="6274" y="34422"/>
          <a:ext cx="1817605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Bare Silicon</a:t>
          </a:r>
          <a:endParaRPr lang="en-US" sz="1800" kern="1200" dirty="0"/>
        </a:p>
      </dsp:txBody>
      <dsp:txXfrm>
        <a:off x="6274" y="34422"/>
        <a:ext cx="1817605" cy="691200"/>
      </dsp:txXfrm>
    </dsp:sp>
    <dsp:sp modelId="{D394BF92-67D2-4638-9128-E8623F8B44F3}">
      <dsp:nvSpPr>
        <dsp:cNvPr id="0" name=""/>
        <dsp:cNvSpPr/>
      </dsp:nvSpPr>
      <dsp:spPr>
        <a:xfrm>
          <a:off x="567504" y="725623"/>
          <a:ext cx="1439707" cy="1382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/>
        </a:p>
      </dsp:txBody>
      <dsp:txXfrm>
        <a:off x="607993" y="766112"/>
        <a:ext cx="1358729" cy="1301422"/>
      </dsp:txXfrm>
    </dsp:sp>
    <dsp:sp modelId="{9E3DC421-641D-44F4-AAE0-D190F0C364AC}">
      <dsp:nvSpPr>
        <dsp:cNvPr id="0" name=""/>
        <dsp:cNvSpPr/>
      </dsp:nvSpPr>
      <dsp:spPr>
        <a:xfrm>
          <a:off x="2052185" y="153757"/>
          <a:ext cx="484006" cy="452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052185" y="244263"/>
        <a:ext cx="348247" cy="271519"/>
      </dsp:txXfrm>
    </dsp:sp>
    <dsp:sp modelId="{2ECC8142-2FE4-46EF-9D29-0825D9371B52}">
      <dsp:nvSpPr>
        <dsp:cNvPr id="0" name=""/>
        <dsp:cNvSpPr/>
      </dsp:nvSpPr>
      <dsp:spPr>
        <a:xfrm>
          <a:off x="2737100" y="34422"/>
          <a:ext cx="1817605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Process</a:t>
          </a:r>
          <a:endParaRPr lang="en-US" sz="1800" kern="1200" dirty="0"/>
        </a:p>
      </dsp:txBody>
      <dsp:txXfrm>
        <a:off x="2737100" y="34422"/>
        <a:ext cx="1817605" cy="691200"/>
      </dsp:txXfrm>
    </dsp:sp>
    <dsp:sp modelId="{85F97C50-51CA-40BB-AC76-8FADA89EA4CF}">
      <dsp:nvSpPr>
        <dsp:cNvPr id="0" name=""/>
        <dsp:cNvSpPr/>
      </dsp:nvSpPr>
      <dsp:spPr>
        <a:xfrm>
          <a:off x="2889823" y="725623"/>
          <a:ext cx="2256720" cy="1382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F512E-5F64-4D99-8A35-A1C37F4CE4B3}">
      <dsp:nvSpPr>
        <dsp:cNvPr id="0" name=""/>
        <dsp:cNvSpPr/>
      </dsp:nvSpPr>
      <dsp:spPr>
        <a:xfrm>
          <a:off x="4885137" y="153757"/>
          <a:ext cx="700515" cy="452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885137" y="244263"/>
        <a:ext cx="564756" cy="271519"/>
      </dsp:txXfrm>
    </dsp:sp>
    <dsp:sp modelId="{9B16F2AE-4FC9-4510-ABA4-3D16CCD5CF94}">
      <dsp:nvSpPr>
        <dsp:cNvPr id="0" name=""/>
        <dsp:cNvSpPr/>
      </dsp:nvSpPr>
      <dsp:spPr>
        <a:xfrm>
          <a:off x="5876433" y="34422"/>
          <a:ext cx="1817605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Semi-finish good</a:t>
          </a:r>
          <a:endParaRPr lang="en-US" sz="1800" kern="1200" dirty="0"/>
        </a:p>
      </dsp:txBody>
      <dsp:txXfrm>
        <a:off x="5876433" y="34422"/>
        <a:ext cx="1817605" cy="691200"/>
      </dsp:txXfrm>
    </dsp:sp>
    <dsp:sp modelId="{4ED1D8CD-CCBD-49B3-B378-7764D98F9296}">
      <dsp:nvSpPr>
        <dsp:cNvPr id="0" name=""/>
        <dsp:cNvSpPr/>
      </dsp:nvSpPr>
      <dsp:spPr>
        <a:xfrm>
          <a:off x="6248713" y="725623"/>
          <a:ext cx="1817605" cy="1382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C4295-CB6B-4BEF-B05F-21BB070AB5D7}">
      <dsp:nvSpPr>
        <dsp:cNvPr id="0" name=""/>
        <dsp:cNvSpPr/>
      </dsp:nvSpPr>
      <dsp:spPr>
        <a:xfrm>
          <a:off x="7969581" y="153757"/>
          <a:ext cx="584149" cy="452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969581" y="244263"/>
        <a:ext cx="448390" cy="271519"/>
      </dsp:txXfrm>
    </dsp:sp>
    <dsp:sp modelId="{929D6B83-9AE6-457F-86EE-A71B7B5997A8}">
      <dsp:nvSpPr>
        <dsp:cNvPr id="0" name=""/>
        <dsp:cNvSpPr/>
      </dsp:nvSpPr>
      <dsp:spPr>
        <a:xfrm>
          <a:off x="8796208" y="34422"/>
          <a:ext cx="1817605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Finish Good</a:t>
          </a:r>
          <a:endParaRPr lang="en-US" sz="1800" kern="1200" dirty="0"/>
        </a:p>
      </dsp:txBody>
      <dsp:txXfrm>
        <a:off x="8796208" y="34422"/>
        <a:ext cx="1817605" cy="691200"/>
      </dsp:txXfrm>
    </dsp:sp>
    <dsp:sp modelId="{E345592B-9ACF-4A50-9749-9BD220D39191}">
      <dsp:nvSpPr>
        <dsp:cNvPr id="0" name=""/>
        <dsp:cNvSpPr/>
      </dsp:nvSpPr>
      <dsp:spPr>
        <a:xfrm>
          <a:off x="9168488" y="725623"/>
          <a:ext cx="1817605" cy="1382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/>
        </a:p>
      </dsp:txBody>
      <dsp:txXfrm>
        <a:off x="9208977" y="766112"/>
        <a:ext cx="1736627" cy="1301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A5869-D5F1-4DAF-B563-2C8D8527AE1F}">
      <dsp:nvSpPr>
        <dsp:cNvPr id="0" name=""/>
        <dsp:cNvSpPr/>
      </dsp:nvSpPr>
      <dsp:spPr>
        <a:xfrm rot="5400000">
          <a:off x="138326" y="1539668"/>
          <a:ext cx="1440292" cy="17401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3E75A-98C7-4AB9-89B3-6BBFD9246741}">
      <dsp:nvSpPr>
        <dsp:cNvPr id="0" name=""/>
        <dsp:cNvSpPr/>
      </dsp:nvSpPr>
      <dsp:spPr>
        <a:xfrm>
          <a:off x="3562" y="626295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SURFACE CLEANING</a:t>
          </a:r>
          <a:endParaRPr lang="en-US" sz="2200" b="1" kern="1200" dirty="0"/>
        </a:p>
      </dsp:txBody>
      <dsp:txXfrm>
        <a:off x="37540" y="660273"/>
        <a:ext cx="1865535" cy="1092139"/>
      </dsp:txXfrm>
    </dsp:sp>
    <dsp:sp modelId="{F0C0B8C9-A91B-4CEC-BFF5-0B29131879F9}">
      <dsp:nvSpPr>
        <dsp:cNvPr id="0" name=""/>
        <dsp:cNvSpPr/>
      </dsp:nvSpPr>
      <dsp:spPr>
        <a:xfrm rot="5400000">
          <a:off x="138326" y="2989787"/>
          <a:ext cx="1440292" cy="17401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CDD6C-D5F4-46B7-9E3E-707125AB7DC7}">
      <dsp:nvSpPr>
        <dsp:cNvPr id="0" name=""/>
        <dsp:cNvSpPr/>
      </dsp:nvSpPr>
      <dsp:spPr>
        <a:xfrm>
          <a:off x="3562" y="2076414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OXIDATION  DIFFUSION</a:t>
          </a:r>
          <a:endParaRPr lang="en-US" sz="2200" b="1" kern="1200" dirty="0"/>
        </a:p>
      </dsp:txBody>
      <dsp:txXfrm>
        <a:off x="37540" y="2110392"/>
        <a:ext cx="1865535" cy="1092139"/>
      </dsp:txXfrm>
    </dsp:sp>
    <dsp:sp modelId="{22F2B7AC-B538-482D-AE08-E5D7EA4761BF}">
      <dsp:nvSpPr>
        <dsp:cNvPr id="0" name=""/>
        <dsp:cNvSpPr/>
      </dsp:nvSpPr>
      <dsp:spPr>
        <a:xfrm>
          <a:off x="1950425" y="4091876"/>
          <a:ext cx="3134082" cy="17137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A30C2-BFC5-42E9-82C4-64FB2DF3366D}">
      <dsp:nvSpPr>
        <dsp:cNvPr id="0" name=""/>
        <dsp:cNvSpPr/>
      </dsp:nvSpPr>
      <dsp:spPr>
        <a:xfrm>
          <a:off x="3562" y="3526533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LAYER DEPOSITION</a:t>
          </a:r>
          <a:endParaRPr lang="en-US" sz="2200" b="1" kern="1200" dirty="0"/>
        </a:p>
      </dsp:txBody>
      <dsp:txXfrm>
        <a:off x="37540" y="3560511"/>
        <a:ext cx="1865535" cy="1092139"/>
      </dsp:txXfrm>
    </dsp:sp>
    <dsp:sp modelId="{26147846-D0FF-42A3-83FB-6624382A0930}">
      <dsp:nvSpPr>
        <dsp:cNvPr id="0" name=""/>
        <dsp:cNvSpPr/>
      </dsp:nvSpPr>
      <dsp:spPr>
        <a:xfrm rot="16200000">
          <a:off x="2821709" y="2989787"/>
          <a:ext cx="1440292" cy="17401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4A4CA-CE51-4760-BDA4-1FEC1EB1A6E0}">
      <dsp:nvSpPr>
        <dsp:cNvPr id="0" name=""/>
        <dsp:cNvSpPr/>
      </dsp:nvSpPr>
      <dsp:spPr>
        <a:xfrm>
          <a:off x="2575106" y="3526533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ION IMPLANT</a:t>
          </a:r>
          <a:endParaRPr lang="en-US" sz="2200" b="1" kern="1200" dirty="0"/>
        </a:p>
      </dsp:txBody>
      <dsp:txXfrm>
        <a:off x="2609084" y="3560511"/>
        <a:ext cx="1865535" cy="1092139"/>
      </dsp:txXfrm>
    </dsp:sp>
    <dsp:sp modelId="{C44A142D-5492-42B0-AC89-D8438413BF23}">
      <dsp:nvSpPr>
        <dsp:cNvPr id="0" name=""/>
        <dsp:cNvSpPr/>
      </dsp:nvSpPr>
      <dsp:spPr>
        <a:xfrm rot="16200000">
          <a:off x="2804541" y="1549495"/>
          <a:ext cx="1440292" cy="17401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B96C1-8719-4674-8CA8-4F9663C315CE}">
      <dsp:nvSpPr>
        <dsp:cNvPr id="0" name=""/>
        <dsp:cNvSpPr/>
      </dsp:nvSpPr>
      <dsp:spPr>
        <a:xfrm>
          <a:off x="2575106" y="2076414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PHOTO PATERNING</a:t>
          </a:r>
        </a:p>
      </dsp:txBody>
      <dsp:txXfrm>
        <a:off x="2609084" y="2110392"/>
        <a:ext cx="1865535" cy="1092139"/>
      </dsp:txXfrm>
    </dsp:sp>
    <dsp:sp modelId="{7B1C9ED5-10D0-4AD2-B929-A1E29B11EA3D}">
      <dsp:nvSpPr>
        <dsp:cNvPr id="0" name=""/>
        <dsp:cNvSpPr/>
      </dsp:nvSpPr>
      <dsp:spPr>
        <a:xfrm flipV="1">
          <a:off x="1973483" y="1086550"/>
          <a:ext cx="3090507" cy="2001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22E9E-733D-44F0-BC04-6E42D7E84B18}">
      <dsp:nvSpPr>
        <dsp:cNvPr id="0" name=""/>
        <dsp:cNvSpPr/>
      </dsp:nvSpPr>
      <dsp:spPr>
        <a:xfrm>
          <a:off x="2575106" y="626295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MATERIAL ETCHING</a:t>
          </a:r>
          <a:endParaRPr lang="en-US" sz="2200" b="1" kern="1200" dirty="0"/>
        </a:p>
      </dsp:txBody>
      <dsp:txXfrm>
        <a:off x="2609084" y="660273"/>
        <a:ext cx="1865535" cy="1092139"/>
      </dsp:txXfrm>
    </dsp:sp>
    <dsp:sp modelId="{2A86B473-BF7E-4709-8DA6-167DB53960B1}">
      <dsp:nvSpPr>
        <dsp:cNvPr id="0" name=""/>
        <dsp:cNvSpPr/>
      </dsp:nvSpPr>
      <dsp:spPr>
        <a:xfrm rot="5391326">
          <a:off x="5327859" y="1498855"/>
          <a:ext cx="1411921" cy="17401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5F5FA-AFA1-4622-A5A5-15D16AC7E1C0}">
      <dsp:nvSpPr>
        <dsp:cNvPr id="0" name=""/>
        <dsp:cNvSpPr/>
      </dsp:nvSpPr>
      <dsp:spPr>
        <a:xfrm>
          <a:off x="5146650" y="626295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CHEMICAL MECHANICAL POLISH</a:t>
          </a:r>
          <a:endParaRPr lang="en-US" sz="2200" b="1" kern="1200" dirty="0"/>
        </a:p>
      </dsp:txBody>
      <dsp:txXfrm>
        <a:off x="5180628" y="660273"/>
        <a:ext cx="1865535" cy="1092139"/>
      </dsp:txXfrm>
    </dsp:sp>
    <dsp:sp modelId="{64930D44-5079-4BE1-9D9C-8F32976CC073}">
      <dsp:nvSpPr>
        <dsp:cNvPr id="0" name=""/>
        <dsp:cNvSpPr/>
      </dsp:nvSpPr>
      <dsp:spPr>
        <a:xfrm rot="5408339">
          <a:off x="5299489" y="2948973"/>
          <a:ext cx="1468672" cy="17401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E4798-37CC-4AD9-80CC-21BF27B6CDAB}">
      <dsp:nvSpPr>
        <dsp:cNvPr id="0" name=""/>
        <dsp:cNvSpPr/>
      </dsp:nvSpPr>
      <dsp:spPr>
        <a:xfrm>
          <a:off x="5150213" y="2048038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IN LINE METROLOGY</a:t>
          </a:r>
          <a:endParaRPr lang="en-US" sz="2200" b="1" kern="1200" dirty="0"/>
        </a:p>
      </dsp:txBody>
      <dsp:txXfrm>
        <a:off x="5184191" y="2082016"/>
        <a:ext cx="1865535" cy="1092139"/>
      </dsp:txXfrm>
    </dsp:sp>
    <dsp:sp modelId="{0AC3577C-0196-4333-8D13-874FFB5E828D}">
      <dsp:nvSpPr>
        <dsp:cNvPr id="0" name=""/>
        <dsp:cNvSpPr/>
      </dsp:nvSpPr>
      <dsp:spPr>
        <a:xfrm>
          <a:off x="5146650" y="3526533"/>
          <a:ext cx="1933491" cy="1160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ELECTRICAL TEST</a:t>
          </a:r>
          <a:endParaRPr lang="en-US" sz="2200" b="1" kern="1200" dirty="0"/>
        </a:p>
      </dsp:txBody>
      <dsp:txXfrm>
        <a:off x="5180628" y="3560511"/>
        <a:ext cx="1865535" cy="1092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4F55A-2539-4275-AD6D-AD228F2FF9C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BA62A-0936-4DE0-994D-DDD159EA3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8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2441361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63129" y="2564838"/>
            <a:ext cx="9268178" cy="1219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120" b="1" i="0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sp>
        <p:nvSpPr>
          <p:cNvPr id="8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131" y="3813280"/>
            <a:ext cx="5450276" cy="789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13" b="0" i="0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0123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 userDrawn="1"/>
        </p:nvSpPr>
        <p:spPr>
          <a:xfrm>
            <a:off x="1126234" y="2096637"/>
            <a:ext cx="7713631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20" b="1" i="0" noProof="0" dirty="0">
                <a:solidFill>
                  <a:schemeClr val="accent1"/>
                </a:solidFill>
                <a:latin typeface="Arial"/>
                <a:cs typeface="Arial"/>
              </a:rPr>
              <a:t>THANK</a:t>
            </a:r>
            <a:r>
              <a:rPr lang="en-US" sz="5120" b="1" i="0" baseline="0" noProof="0" dirty="0">
                <a:solidFill>
                  <a:schemeClr val="accent1"/>
                </a:solidFill>
                <a:latin typeface="Arial"/>
                <a:cs typeface="Arial"/>
              </a:rPr>
              <a:t> YOU</a:t>
            </a:r>
            <a:endParaRPr lang="en-US" sz="5120" b="1" i="0" noProof="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74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63129" y="2564838"/>
            <a:ext cx="9268178" cy="1219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120" b="1" i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131" y="3813280"/>
            <a:ext cx="5450276" cy="789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13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chemeClr val="bg2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  <p:sp>
        <p:nvSpPr>
          <p:cNvPr id="6" name="Rettangolo 5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45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63129" y="2564838"/>
            <a:ext cx="9268178" cy="1219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120" b="1" i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8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131" y="3813280"/>
            <a:ext cx="5450276" cy="789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13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chemeClr val="bg2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  <p:sp>
        <p:nvSpPr>
          <p:cNvPr id="6" name="Rettangolo 5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3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63129" y="2564838"/>
            <a:ext cx="9268178" cy="1219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12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7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131" y="3813280"/>
            <a:ext cx="5450276" cy="789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1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chemeClr val="bg2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05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63129" y="2564838"/>
            <a:ext cx="9268178" cy="718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44" b="1" i="0">
                <a:solidFill>
                  <a:srgbClr val="FF81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PAGE TITLE</a:t>
            </a:r>
          </a:p>
        </p:txBody>
      </p:sp>
      <p:sp>
        <p:nvSpPr>
          <p:cNvPr id="9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131" y="3282862"/>
            <a:ext cx="5450276" cy="530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76" b="0" i="0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Page subtitle</a:t>
            </a:r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763129" y="4271719"/>
            <a:ext cx="10020018" cy="11184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7" b="0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Slide text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763129" y="5676907"/>
            <a:ext cx="10020018" cy="10034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707" b="0" i="1">
                <a:latin typeface="Arial"/>
                <a:cs typeface="Arial"/>
              </a:defRPr>
            </a:lvl1pPr>
            <a:lvl2pPr marL="650230" indent="0">
              <a:buNone/>
              <a:defRPr sz="1991"/>
            </a:lvl2pPr>
            <a:lvl3pPr marL="1300460" indent="0">
              <a:buNone/>
              <a:defRPr sz="1991"/>
            </a:lvl3pPr>
            <a:lvl4pPr marL="1950690" indent="0">
              <a:buNone/>
              <a:defRPr sz="1991"/>
            </a:lvl4pPr>
            <a:lvl5pPr marL="2600919" indent="0">
              <a:buNone/>
              <a:defRPr sz="1991"/>
            </a:lvl5pPr>
          </a:lstStyle>
          <a:p>
            <a:pPr lvl="0"/>
            <a:r>
              <a:rPr lang="en-US" noProof="0" dirty="0"/>
              <a:t>Slide text italic</a:t>
            </a: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763129" y="6982045"/>
            <a:ext cx="10020018" cy="12462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7" b="1" i="0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Slide text blue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accent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4" name="Segnaposto tes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30" y="9170721"/>
            <a:ext cx="1268629" cy="6020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93">
                <a:solidFill>
                  <a:srgbClr val="223D97"/>
                </a:solidFill>
              </a:defRPr>
            </a:lvl1pPr>
          </a:lstStyle>
          <a:p>
            <a:pPr lvl="0"/>
            <a:r>
              <a:rPr lang="en-US" noProof="0" dirty="0"/>
              <a:t>Chapter</a:t>
            </a:r>
          </a:p>
        </p:txBody>
      </p:sp>
      <p:sp>
        <p:nvSpPr>
          <p:cNvPr id="16" name="Segnaposto testo 14"/>
          <p:cNvSpPr>
            <a:spLocks noGrp="1"/>
          </p:cNvSpPr>
          <p:nvPr>
            <p:ph type="body" sz="quarter" idx="14" hasCustomPrompt="1"/>
          </p:nvPr>
        </p:nvSpPr>
        <p:spPr>
          <a:xfrm>
            <a:off x="1273359" y="9170721"/>
            <a:ext cx="752784" cy="602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22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fld id="{1C6AA57B-A0DE-A040-8718-9B283521740C}" type="slidenum">
              <a:rPr lang="en-US" noProof="0" smtClean="0"/>
              <a:pPr lvl="0"/>
              <a:t>‹n.›</a:t>
            </a:fld>
            <a:endParaRPr lang="en-US" noProof="0" dirty="0"/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rgbClr val="223D97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821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63129" y="2564838"/>
            <a:ext cx="9268178" cy="718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44" b="1" i="0">
                <a:solidFill>
                  <a:srgbClr val="FF81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PAGE TITLE</a:t>
            </a:r>
          </a:p>
        </p:txBody>
      </p:sp>
      <p:sp>
        <p:nvSpPr>
          <p:cNvPr id="9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131" y="3282862"/>
            <a:ext cx="5450276" cy="530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76" b="0" i="0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Page subtitle</a:t>
            </a:r>
          </a:p>
        </p:txBody>
      </p:sp>
      <p:sp>
        <p:nvSpPr>
          <p:cNvPr id="10" name="Segnaposto testo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3129" y="4271719"/>
            <a:ext cx="10020018" cy="3956618"/>
          </a:xfrm>
          <a:prstGeom prst="rect">
            <a:avLst/>
          </a:prstGeom>
        </p:spPr>
        <p:txBody>
          <a:bodyPr>
            <a:normAutofit/>
          </a:bodyPr>
          <a:lstStyle>
            <a:lvl1pPr marL="243836" indent="-243836">
              <a:buClr>
                <a:schemeClr val="accent1"/>
              </a:buClr>
              <a:buFont typeface="Wingdings" charset="2"/>
              <a:buChar char=""/>
              <a:defRPr sz="1707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894066" indent="-243836">
              <a:lnSpc>
                <a:spcPct val="130000"/>
              </a:lnSpc>
              <a:buClr>
                <a:schemeClr val="accent1"/>
              </a:buClr>
              <a:buSzPct val="150000"/>
              <a:buFont typeface="Arial"/>
              <a:buChar char="•"/>
              <a:defRPr sz="1707"/>
            </a:lvl2pPr>
            <a:lvl3pPr>
              <a:defRPr sz="1707"/>
            </a:lvl3pPr>
            <a:lvl4pPr>
              <a:defRPr sz="1707"/>
            </a:lvl4pPr>
            <a:lvl5pPr marL="2600919" marR="0" indent="0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7"/>
            </a:lvl5pPr>
          </a:lstStyle>
          <a:p>
            <a:pPr lvl="0"/>
            <a:r>
              <a:rPr lang="en-US" noProof="0" dirty="0"/>
              <a:t>Bulleted list</a:t>
            </a:r>
          </a:p>
          <a:p>
            <a:pPr lvl="1"/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lvl="2"/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lvl="3"/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marL="2926034" marR="0" lvl="4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</p:txBody>
      </p:sp>
      <p:sp>
        <p:nvSpPr>
          <p:cNvPr id="11" name="Segnaposto tes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847" y="9174265"/>
            <a:ext cx="1268629" cy="6020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93">
                <a:solidFill>
                  <a:srgbClr val="223D97"/>
                </a:solidFill>
              </a:defRPr>
            </a:lvl1pPr>
          </a:lstStyle>
          <a:p>
            <a:pPr lvl="0"/>
            <a:r>
              <a:rPr lang="en-US" noProof="0" dirty="0"/>
              <a:t>Chapter</a:t>
            </a:r>
          </a:p>
        </p:txBody>
      </p:sp>
      <p:sp>
        <p:nvSpPr>
          <p:cNvPr id="12" name="Segnaposto testo 14"/>
          <p:cNvSpPr>
            <a:spLocks noGrp="1"/>
          </p:cNvSpPr>
          <p:nvPr>
            <p:ph type="body" sz="quarter" idx="14" hasCustomPrompt="1"/>
          </p:nvPr>
        </p:nvSpPr>
        <p:spPr>
          <a:xfrm>
            <a:off x="1269476" y="9174265"/>
            <a:ext cx="752784" cy="602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22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fld id="{1C6AA57B-A0DE-A040-8718-9B283521740C}" type="slidenum">
              <a:rPr lang="en-US" noProof="0" smtClean="0"/>
              <a:pPr lvl="0"/>
              <a:t>‹n.›</a:t>
            </a:fld>
            <a:endParaRPr lang="en-US" noProof="0" dirty="0"/>
          </a:p>
        </p:txBody>
      </p:sp>
      <p:sp>
        <p:nvSpPr>
          <p:cNvPr id="13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rgbClr val="223D97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accent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8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3129" y="2564839"/>
            <a:ext cx="10020018" cy="5663499"/>
          </a:xfrm>
          <a:prstGeom prst="rect">
            <a:avLst/>
          </a:prstGeom>
        </p:spPr>
        <p:txBody>
          <a:bodyPr>
            <a:normAutofit/>
          </a:bodyPr>
          <a:lstStyle>
            <a:lvl1pPr marL="243836" indent="-243836">
              <a:buClr>
                <a:schemeClr val="accent1"/>
              </a:buClr>
              <a:buFont typeface="Wingdings" charset="2"/>
              <a:buChar char=""/>
              <a:defRPr sz="1707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894066" indent="-243836">
              <a:lnSpc>
                <a:spcPct val="130000"/>
              </a:lnSpc>
              <a:buClr>
                <a:schemeClr val="accent1"/>
              </a:buClr>
              <a:buSzPct val="150000"/>
              <a:buFont typeface="Arial"/>
              <a:buChar char="•"/>
              <a:defRPr sz="1707">
                <a:latin typeface="Arial"/>
                <a:cs typeface="Arial"/>
              </a:defRPr>
            </a:lvl2pPr>
            <a:lvl3pPr>
              <a:defRPr sz="1707">
                <a:latin typeface="Arial"/>
                <a:cs typeface="Arial"/>
              </a:defRPr>
            </a:lvl3pPr>
            <a:lvl4pPr marL="2275804" marR="0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707">
                <a:latin typeface="Arial"/>
                <a:cs typeface="Arial"/>
              </a:defRPr>
            </a:lvl4pPr>
            <a:lvl5pPr marL="2926034" marR="0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707">
                <a:latin typeface="Arial"/>
                <a:cs typeface="Arial"/>
              </a:defRPr>
            </a:lvl5pPr>
            <a:lvl6pPr marL="3576264" marR="0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707">
                <a:latin typeface="Arial"/>
                <a:cs typeface="Arial"/>
              </a:defRPr>
            </a:lvl6pPr>
          </a:lstStyle>
          <a:p>
            <a:pPr lvl="0"/>
            <a:r>
              <a:rPr lang="en-US" noProof="0" dirty="0"/>
              <a:t>Bulleted list</a:t>
            </a:r>
          </a:p>
          <a:p>
            <a:pPr lvl="1"/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lvl="2"/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marL="2275804" marR="0" lvl="3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marL="2926034" marR="0" lvl="4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marL="3576264" marR="0" lvl="5" indent="-325115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noProof="0" dirty="0"/>
              <a:t>Bulleted </a:t>
            </a:r>
            <a:r>
              <a:rPr lang="en-US" noProof="0" dirty="0" err="1"/>
              <a:t>underlist</a:t>
            </a:r>
            <a:endParaRPr lang="en-US" noProof="0" dirty="0"/>
          </a:p>
          <a:p>
            <a:pPr lvl="5"/>
            <a:endParaRPr lang="en-US" noProof="0" dirty="0"/>
          </a:p>
        </p:txBody>
      </p:sp>
      <p:sp>
        <p:nvSpPr>
          <p:cNvPr id="6" name="Segnaposto tes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535" y="9157052"/>
            <a:ext cx="1268629" cy="6020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93">
                <a:solidFill>
                  <a:srgbClr val="223D97"/>
                </a:solidFill>
              </a:defRPr>
            </a:lvl1pPr>
          </a:lstStyle>
          <a:p>
            <a:pPr lvl="0"/>
            <a:r>
              <a:rPr lang="en-US" noProof="0" dirty="0"/>
              <a:t>Chapter</a:t>
            </a:r>
          </a:p>
        </p:txBody>
      </p:sp>
      <p:sp>
        <p:nvSpPr>
          <p:cNvPr id="8" name="Segnaposto testo 14"/>
          <p:cNvSpPr>
            <a:spLocks noGrp="1"/>
          </p:cNvSpPr>
          <p:nvPr>
            <p:ph type="body" sz="quarter" idx="14" hasCustomPrompt="1"/>
          </p:nvPr>
        </p:nvSpPr>
        <p:spPr>
          <a:xfrm>
            <a:off x="1288164" y="9157052"/>
            <a:ext cx="752784" cy="602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22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fld id="{1C6AA57B-A0DE-A040-8718-9B283521740C}" type="slidenum">
              <a:rPr lang="en-US" noProof="0" smtClean="0"/>
              <a:pPr lvl="0"/>
              <a:t>‹n.›</a:t>
            </a:fld>
            <a:endParaRPr lang="en-US" noProof="0" dirty="0"/>
          </a:p>
        </p:txBody>
      </p:sp>
      <p:sp>
        <p:nvSpPr>
          <p:cNvPr id="9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rgbClr val="223D97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accent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75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30" y="9170721"/>
            <a:ext cx="1268629" cy="6020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93">
                <a:solidFill>
                  <a:srgbClr val="223D97"/>
                </a:solidFill>
              </a:defRPr>
            </a:lvl1pPr>
          </a:lstStyle>
          <a:p>
            <a:pPr lvl="0"/>
            <a:r>
              <a:rPr lang="en-US" noProof="0" dirty="0"/>
              <a:t>Chapter</a:t>
            </a:r>
          </a:p>
        </p:txBody>
      </p:sp>
      <p:sp>
        <p:nvSpPr>
          <p:cNvPr id="6" name="Segnaposto testo 14"/>
          <p:cNvSpPr>
            <a:spLocks noGrp="1"/>
          </p:cNvSpPr>
          <p:nvPr>
            <p:ph type="body" sz="quarter" idx="14" hasCustomPrompt="1"/>
          </p:nvPr>
        </p:nvSpPr>
        <p:spPr>
          <a:xfrm>
            <a:off x="1273359" y="9170721"/>
            <a:ext cx="752784" cy="602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22">
                <a:solidFill>
                  <a:srgbClr val="223D97"/>
                </a:solidFill>
                <a:latin typeface="Arial"/>
                <a:cs typeface="Arial"/>
              </a:defRPr>
            </a:lvl1pPr>
          </a:lstStyle>
          <a:p>
            <a:pPr lvl="0"/>
            <a:fld id="{1C6AA57B-A0DE-A040-8718-9B283521740C}" type="slidenum">
              <a:rPr lang="en-US" noProof="0" smtClean="0"/>
              <a:pPr lvl="0"/>
              <a:t>‹n.›</a:t>
            </a:fld>
            <a:endParaRPr lang="en-US" noProof="0" dirty="0"/>
          </a:p>
        </p:txBody>
      </p:sp>
      <p:sp>
        <p:nvSpPr>
          <p:cNvPr id="7" name="CasellaDiTesto 9"/>
          <p:cNvSpPr txBox="1"/>
          <p:nvPr userDrawn="1"/>
        </p:nvSpPr>
        <p:spPr>
          <a:xfrm>
            <a:off x="-17184" y="9471758"/>
            <a:ext cx="1002001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Confidential - LFoundry </a:t>
            </a:r>
            <a:r>
              <a:rPr lang="en-US" sz="1138" b="0" i="0" kern="1200" noProof="0" dirty="0" err="1">
                <a:solidFill>
                  <a:srgbClr val="223D97"/>
                </a:solidFill>
                <a:latin typeface="Arial"/>
                <a:ea typeface="+mn-ea"/>
                <a:cs typeface="Arial"/>
              </a:rPr>
              <a:t>S.r.l</a:t>
            </a:r>
            <a:r>
              <a:rPr lang="en-US" sz="1138" b="0" i="0" kern="1200" noProof="0" dirty="0">
                <a:solidFill>
                  <a:srgbClr val="223D97"/>
                </a:solidFill>
                <a:latin typeface="Arial"/>
                <a:ea typeface="+mn-ea"/>
                <a:cs typeface="Arial"/>
              </a:rPr>
              <a:t>. All rights reserved.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433277" y="9327236"/>
            <a:ext cx="550151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422" noProof="0" smtClean="0">
                <a:solidFill>
                  <a:schemeClr val="accent1"/>
                </a:solidFill>
                <a:latin typeface="Arial"/>
                <a:cs typeface="Arial"/>
              </a:rPr>
              <a:pPr/>
              <a:t>‹#›</a:t>
            </a:fld>
            <a:endParaRPr lang="en-US" sz="1422" noProof="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8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3092739" y="152400"/>
            <a:ext cx="9573281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76" b="1" i="0" baseline="0">
                <a:solidFill>
                  <a:srgbClr val="FF8100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DATA PAGE - TITLE </a:t>
            </a:r>
          </a:p>
        </p:txBody>
      </p:sp>
    </p:spTree>
    <p:extLst>
      <p:ext uri="{BB962C8B-B14F-4D97-AF65-F5344CB8AC3E}">
        <p14:creationId xmlns:p14="http://schemas.microsoft.com/office/powerpoint/2010/main" val="4565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31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jpeg"/><Relationship Id="rId7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288435" y="5623705"/>
            <a:ext cx="9045263" cy="406791"/>
          </a:xfrm>
        </p:spPr>
        <p:txBody>
          <a:bodyPr/>
          <a:lstStyle/>
          <a:p>
            <a:r>
              <a:rPr lang="en-US" dirty="0"/>
              <a:t>Fabrizio Marchili / </a:t>
            </a:r>
            <a:r>
              <a:rPr lang="en-US" dirty="0" err="1"/>
              <a:t>LFoundry</a:t>
            </a:r>
            <a:r>
              <a:rPr lang="en-US" dirty="0"/>
              <a:t> Facility Leader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1288435" y="7206714"/>
            <a:ext cx="8093560" cy="714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50230" rtl="0" eaLnBrk="1" latinLnBrk="0" hangingPunct="1">
              <a:spcBef>
                <a:spcPct val="20000"/>
              </a:spcBef>
              <a:buFont typeface="Arial"/>
              <a:buNone/>
              <a:defRPr sz="3413" b="0" i="0" kern="1200">
                <a:solidFill>
                  <a:srgbClr val="223D97"/>
                </a:solidFill>
                <a:latin typeface="Arial"/>
                <a:ea typeface="+mn-ea"/>
                <a:cs typeface="Arial"/>
              </a:defRPr>
            </a:lvl1pPr>
            <a:lvl2pPr marL="1056623" indent="-406394" algn="l" defTabSz="650230" rtl="0" eaLnBrk="1" latinLnBrk="0" hangingPunct="1">
              <a:spcBef>
                <a:spcPct val="20000"/>
              </a:spcBef>
              <a:buFont typeface="Arial"/>
              <a:buChar char="–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650230" rtl="0" eaLnBrk="1" latinLnBrk="0" hangingPunct="1">
              <a:spcBef>
                <a:spcPct val="20000"/>
              </a:spcBef>
              <a:buFont typeface="Arial"/>
              <a:buChar char="–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650230" rtl="0" eaLnBrk="1" latinLnBrk="0" hangingPunct="1">
              <a:spcBef>
                <a:spcPct val="20000"/>
              </a:spcBef>
              <a:buFont typeface="Arial"/>
              <a:buChar char="»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LFoundry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Avezzano 17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Settembre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145433" y="154979"/>
            <a:ext cx="254634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288434" y="3082508"/>
            <a:ext cx="10988731" cy="1219770"/>
          </a:xfrm>
        </p:spPr>
        <p:txBody>
          <a:bodyPr/>
          <a:lstStyle/>
          <a:p>
            <a:r>
              <a:rPr lang="en-US" sz="4000" dirty="0" err="1"/>
              <a:t>Lfoundry</a:t>
            </a:r>
            <a:r>
              <a:rPr lang="en-US" sz="4000" dirty="0"/>
              <a:t> general Fab overview</a:t>
            </a: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15" y="200698"/>
            <a:ext cx="5625885" cy="1705593"/>
          </a:xfrm>
          <a:prstGeom prst="rect">
            <a:avLst/>
          </a:prstGeom>
          <a:noFill/>
        </p:spPr>
      </p:pic>
      <p:pic>
        <p:nvPicPr>
          <p:cNvPr id="22" name="Picture 21" descr="lif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307" y="7206713"/>
            <a:ext cx="1943609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0" y="8555064"/>
            <a:ext cx="13004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46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astle&#10;&#10;Description automatically generated">
            <a:extLst>
              <a:ext uri="{FF2B5EF4-FFF2-40B4-BE49-F238E27FC236}">
                <a16:creationId xmlns:a16="http://schemas.microsoft.com/office/drawing/2014/main" id="{CC3DBA9E-303D-4A9B-821D-A018BA85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9" b="2856"/>
          <a:stretch/>
        </p:blipFill>
        <p:spPr>
          <a:xfrm>
            <a:off x="456127" y="2908273"/>
            <a:ext cx="6897995" cy="4880140"/>
          </a:xfrm>
          <a:prstGeom prst="rect">
            <a:avLst/>
          </a:prstGeom>
        </p:spPr>
      </p:pic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LFOUNDRY ENVIRONMENTAL ASPECTS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C429D0-1EBB-4D75-83B8-CDBFFE0341A1}"/>
              </a:ext>
            </a:extLst>
          </p:cNvPr>
          <p:cNvSpPr txBox="1"/>
          <p:nvPr/>
        </p:nvSpPr>
        <p:spPr>
          <a:xfrm>
            <a:off x="7563814" y="1750305"/>
            <a:ext cx="520780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IN</a:t>
            </a:r>
            <a:endParaRPr lang="en-GB" sz="1800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Natural Gas	 			35,000,000 m</a:t>
            </a:r>
            <a:r>
              <a:rPr lang="en-GB" sz="2000" b="1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Power					140,000 MWh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Silicon	 				20,000 Kg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Industrial Water			1,400,000 m</a:t>
            </a:r>
            <a:r>
              <a:rPr lang="en-GB" sz="2000" b="1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Chemical &amp; Gases 			2,900,000 Kg</a:t>
            </a:r>
          </a:p>
          <a:p>
            <a:pPr algn="l"/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5825" lvl="1" indent="0" algn="l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 PRODUCT</a:t>
            </a:r>
          </a:p>
          <a:p>
            <a:pPr marL="3768725" lvl="1" indent="0" algn="l"/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Silicon	 19,700 Kg </a:t>
            </a:r>
          </a:p>
          <a:p>
            <a:pPr marL="3425825" lvl="1" indent="0" algn="l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			</a:t>
            </a:r>
          </a:p>
          <a:p>
            <a:pPr algn="l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OUT					</a:t>
            </a:r>
            <a:endParaRPr lang="en-GB" sz="1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Air Emission</a:t>
            </a:r>
          </a:p>
          <a:p>
            <a:pPr marL="723900" lvl="1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Combustion 		 1,970 10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6 Nm</a:t>
            </a:r>
            <a:r>
              <a:rPr lang="en-GB" sz="2000" b="1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71755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Solvent 			 2,120 10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6 Nm</a:t>
            </a:r>
            <a:r>
              <a:rPr lang="en-GB" sz="2000" b="1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71755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Acid			 2,410 10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6 Nm</a:t>
            </a:r>
            <a:r>
              <a:rPr lang="en-GB" sz="2000" b="1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Water discharge		 1,300,539 m</a:t>
            </a:r>
            <a:r>
              <a:rPr lang="en-GB" sz="2000" b="1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Total Waste			 3,850,000 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FBFB1-9945-42DC-980A-7E290375C53D}"/>
              </a:ext>
            </a:extLst>
          </p:cNvPr>
          <p:cNvSpPr txBox="1"/>
          <p:nvPr/>
        </p:nvSpPr>
        <p:spPr>
          <a:xfrm>
            <a:off x="5825838" y="5688863"/>
            <a:ext cx="684307" cy="34051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Power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471ED-EBF8-4BCD-A77F-A548C35645CA}"/>
              </a:ext>
            </a:extLst>
          </p:cNvPr>
          <p:cNvSpPr txBox="1"/>
          <p:nvPr/>
        </p:nvSpPr>
        <p:spPr>
          <a:xfrm>
            <a:off x="4359598" y="3891338"/>
            <a:ext cx="675904" cy="340519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Water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1EF448-939D-4FC4-B363-8293BF3E8E68}"/>
              </a:ext>
            </a:extLst>
          </p:cNvPr>
          <p:cNvSpPr txBox="1"/>
          <p:nvPr/>
        </p:nvSpPr>
        <p:spPr>
          <a:xfrm>
            <a:off x="1308964" y="4773540"/>
            <a:ext cx="945023" cy="578882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FF"/>
                </a:solidFill>
              </a:rPr>
              <a:t>Chemical </a:t>
            </a:r>
          </a:p>
          <a:p>
            <a:r>
              <a:rPr lang="en-GB" sz="1400" dirty="0">
                <a:solidFill>
                  <a:srgbClr val="FF00FF"/>
                </a:solidFill>
              </a:rPr>
              <a:t>&amp; Gas</a:t>
            </a:r>
            <a:endParaRPr lang="en-US" sz="1400" dirty="0">
              <a:solidFill>
                <a:srgbClr val="FF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EEFC7-204A-4B3D-9B9E-CD1498508E53}"/>
              </a:ext>
            </a:extLst>
          </p:cNvPr>
          <p:cNvSpPr txBox="1"/>
          <p:nvPr/>
        </p:nvSpPr>
        <p:spPr>
          <a:xfrm>
            <a:off x="2292331" y="3130292"/>
            <a:ext cx="1156533" cy="57888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Process </a:t>
            </a:r>
          </a:p>
          <a:p>
            <a:r>
              <a:rPr lang="en-GB" sz="1400" b="1" dirty="0">
                <a:solidFill>
                  <a:srgbClr val="FFFF00"/>
                </a:solidFill>
              </a:rPr>
              <a:t>Air Emission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A8940-1221-4CF7-B230-5B799149842F}"/>
              </a:ext>
            </a:extLst>
          </p:cNvPr>
          <p:cNvSpPr txBox="1"/>
          <p:nvPr/>
        </p:nvSpPr>
        <p:spPr>
          <a:xfrm>
            <a:off x="692888" y="3746951"/>
            <a:ext cx="967071" cy="57888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Water </a:t>
            </a:r>
          </a:p>
          <a:p>
            <a:r>
              <a:rPr lang="en-GB" sz="1400" b="1" dirty="0">
                <a:solidFill>
                  <a:srgbClr val="002060"/>
                </a:solidFill>
              </a:rPr>
              <a:t>Discharge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A020B6-87E0-4406-8CE4-FBCABCA6C862}"/>
              </a:ext>
            </a:extLst>
          </p:cNvPr>
          <p:cNvSpPr txBox="1"/>
          <p:nvPr/>
        </p:nvSpPr>
        <p:spPr>
          <a:xfrm>
            <a:off x="6669815" y="6346821"/>
            <a:ext cx="684307" cy="340519"/>
          </a:xfrm>
          <a:prstGeom prst="roundRect">
            <a:avLst/>
          </a:prstGeom>
          <a:ln>
            <a:solidFill>
              <a:srgbClr val="33CC3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33CC33"/>
                </a:solidFill>
              </a:rPr>
              <a:t>Waste</a:t>
            </a:r>
            <a:endParaRPr lang="en-US" sz="1400" dirty="0">
              <a:solidFill>
                <a:srgbClr val="33CC33"/>
              </a:solidFill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FC7115-CF33-48B5-9B54-AE52437B4B48}"/>
              </a:ext>
            </a:extLst>
          </p:cNvPr>
          <p:cNvSpPr/>
          <p:nvPr/>
        </p:nvSpPr>
        <p:spPr>
          <a:xfrm rot="5740132">
            <a:off x="5681076" y="5086544"/>
            <a:ext cx="342592" cy="782307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8F89B410-ACD1-4ACB-BCC2-779115F74B64}"/>
              </a:ext>
            </a:extLst>
          </p:cNvPr>
          <p:cNvSpPr/>
          <p:nvPr/>
        </p:nvSpPr>
        <p:spPr>
          <a:xfrm rot="2813239">
            <a:off x="3916785" y="4165788"/>
            <a:ext cx="342592" cy="582442"/>
          </a:xfrm>
          <a:prstGeom prst="downArrow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DF1F7710-AFF9-495B-8D11-F30E6C41434C}"/>
              </a:ext>
            </a:extLst>
          </p:cNvPr>
          <p:cNvSpPr/>
          <p:nvPr/>
        </p:nvSpPr>
        <p:spPr>
          <a:xfrm rot="18841919">
            <a:off x="2283651" y="4495322"/>
            <a:ext cx="342592" cy="556436"/>
          </a:xfrm>
          <a:prstGeom prst="downArrow">
            <a:avLst/>
          </a:prstGeom>
          <a:gradFill flip="none" rotWithShape="1">
            <a:gsLst>
              <a:gs pos="0">
                <a:srgbClr val="C400C4"/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D67C09CA-DEC1-47CB-872A-D6AC591275DD}"/>
              </a:ext>
            </a:extLst>
          </p:cNvPr>
          <p:cNvSpPr/>
          <p:nvPr/>
        </p:nvSpPr>
        <p:spPr>
          <a:xfrm rot="10800000">
            <a:off x="2863794" y="3783349"/>
            <a:ext cx="342592" cy="747554"/>
          </a:xfrm>
          <a:prstGeom prst="down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51497C2-DEF3-41AB-B23E-5213153C2591}"/>
              </a:ext>
            </a:extLst>
          </p:cNvPr>
          <p:cNvSpPr/>
          <p:nvPr/>
        </p:nvSpPr>
        <p:spPr>
          <a:xfrm rot="4585788">
            <a:off x="821305" y="4270598"/>
            <a:ext cx="342592" cy="699189"/>
          </a:xfrm>
          <a:prstGeom prst="downArrow">
            <a:avLst/>
          </a:prstGeom>
          <a:gradFill flip="none" rotWithShape="1">
            <a:gsLst>
              <a:gs pos="24000">
                <a:schemeClr val="bg1"/>
              </a:gs>
              <a:gs pos="68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A2F69A60-F91F-4402-8657-54D6D6664384}"/>
              </a:ext>
            </a:extLst>
          </p:cNvPr>
          <p:cNvSpPr/>
          <p:nvPr/>
        </p:nvSpPr>
        <p:spPr>
          <a:xfrm rot="779412">
            <a:off x="6585834" y="6815182"/>
            <a:ext cx="342592" cy="782307"/>
          </a:xfrm>
          <a:prstGeom prst="downArrow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F0AA70B-1C5C-4782-A21D-D2D84A674C3A}"/>
              </a:ext>
            </a:extLst>
          </p:cNvPr>
          <p:cNvSpPr/>
          <p:nvPr/>
        </p:nvSpPr>
        <p:spPr>
          <a:xfrm rot="10646297">
            <a:off x="6393502" y="4230969"/>
            <a:ext cx="342592" cy="747554"/>
          </a:xfrm>
          <a:prstGeom prst="down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A02E6-2547-462C-B94A-DBE36F0EBD4E}"/>
              </a:ext>
            </a:extLst>
          </p:cNvPr>
          <p:cNvSpPr txBox="1"/>
          <p:nvPr/>
        </p:nvSpPr>
        <p:spPr>
          <a:xfrm>
            <a:off x="5923256" y="3519200"/>
            <a:ext cx="1156533" cy="57888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Combustion</a:t>
            </a:r>
          </a:p>
          <a:p>
            <a:r>
              <a:rPr lang="en-GB" sz="1400" b="1" dirty="0">
                <a:solidFill>
                  <a:srgbClr val="FFFF00"/>
                </a:solidFill>
              </a:rPr>
              <a:t>Air Emission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08094A-2D22-4501-8FA9-56FD94CED894}"/>
              </a:ext>
            </a:extLst>
          </p:cNvPr>
          <p:cNvSpPr/>
          <p:nvPr/>
        </p:nvSpPr>
        <p:spPr>
          <a:xfrm>
            <a:off x="7623092" y="4570542"/>
            <a:ext cx="2256720" cy="1382400"/>
          </a:xfrm>
          <a:prstGeom prst="roundRect">
            <a:avLst>
              <a:gd name="adj" fmla="val 10000"/>
            </a:avLst>
          </a:prstGeom>
          <a:blipFill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A95B6-BBC5-4E46-91F4-87FA8C5F4076}"/>
              </a:ext>
            </a:extLst>
          </p:cNvPr>
          <p:cNvSpPr txBox="1"/>
          <p:nvPr/>
        </p:nvSpPr>
        <p:spPr>
          <a:xfrm>
            <a:off x="8277320" y="9130348"/>
            <a:ext cx="397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Data referred to Annual 2020 AIA report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DDC8C2-9E9D-456E-99FF-E130BFC4F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57"/>
          <a:stretch/>
        </p:blipFill>
        <p:spPr>
          <a:xfrm>
            <a:off x="9909537" y="4604746"/>
            <a:ext cx="1091279" cy="13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WHY LIFEBITMAP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C429D0-1EBB-4D75-83B8-CDBFFE0341A1}"/>
              </a:ext>
            </a:extLst>
          </p:cNvPr>
          <p:cNvSpPr txBox="1"/>
          <p:nvPr/>
        </p:nvSpPr>
        <p:spPr>
          <a:xfrm>
            <a:off x="469557" y="1598829"/>
            <a:ext cx="119791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Material replacement is a long, complex and economically unfeasible option !</a:t>
            </a:r>
          </a:p>
          <a:p>
            <a:pPr algn="just"/>
            <a:r>
              <a:rPr lang="en-GB" sz="2000" dirty="0">
                <a:solidFill>
                  <a:schemeClr val="accent3">
                    <a:lumMod val="75000"/>
                  </a:schemeClr>
                </a:solidFill>
              </a:rPr>
              <a:t>Alternative solutions to improve environmental aspects are the reduction of waste disposal &amp; water discharge pollution joint with reduction of hazardous substances storage and annexed risk</a:t>
            </a:r>
          </a:p>
          <a:p>
            <a:pPr algn="just"/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en-GB" sz="2000" dirty="0">
                <a:solidFill>
                  <a:schemeClr val="accent3">
                    <a:lumMod val="75000"/>
                  </a:schemeClr>
                </a:solidFill>
              </a:rPr>
              <a:t>SEZ, BOE &amp; TMAH were identified because  of their contribution to Waste &amp; Seveso Index, while limited to TMAH the Environmental prescription regarding water </a:t>
            </a:r>
            <a:r>
              <a:rPr lang="en-GB" sz="2000">
                <a:solidFill>
                  <a:schemeClr val="accent3">
                    <a:lumMod val="75000"/>
                  </a:schemeClr>
                </a:solidFill>
              </a:rPr>
              <a:t>pollution reduction.</a:t>
            </a:r>
            <a:endParaRPr lang="en-GB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en-GB" sz="2000" b="1" dirty="0">
                <a:solidFill>
                  <a:srgbClr val="FF0000"/>
                </a:solidFill>
              </a:rPr>
              <a:t>NOTE : 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Waste index highlight a gap between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LFoundry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&amp; the European Semiconductor Industries. This is driven by the fact that TMAH account for 25% of the index, while </a:t>
            </a:r>
            <a:r>
              <a:rPr lang="en-GB" sz="2000" b="1" i="1" u="sng" dirty="0">
                <a:solidFill>
                  <a:schemeClr val="accent4">
                    <a:lumMod val="50000"/>
                  </a:schemeClr>
                </a:solidFill>
              </a:rPr>
              <a:t>none of the European industry has today any waste water treatment, nor limit or prescription applied to surface water release</a:t>
            </a:r>
          </a:p>
          <a:p>
            <a:pPr algn="just"/>
            <a:endParaRPr lang="en-GB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B52287-8829-4E22-8CD2-6774A43F7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499470"/>
              </p:ext>
            </p:extLst>
          </p:nvPr>
        </p:nvGraphicFramePr>
        <p:xfrm>
          <a:off x="7216346" y="5733931"/>
          <a:ext cx="5232399" cy="302555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41904">
                  <a:extLst>
                    <a:ext uri="{9D8B030D-6E8A-4147-A177-3AD203B41FA5}">
                      <a16:colId xmlns:a16="http://schemas.microsoft.com/office/drawing/2014/main" val="3014257853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51224292"/>
                    </a:ext>
                  </a:extLst>
                </a:gridCol>
                <a:gridCol w="1624012">
                  <a:extLst>
                    <a:ext uri="{9D8B030D-6E8A-4147-A177-3AD203B41FA5}">
                      <a16:colId xmlns:a16="http://schemas.microsoft.com/office/drawing/2014/main" val="1556362497"/>
                    </a:ext>
                  </a:extLst>
                </a:gridCol>
                <a:gridCol w="1123520">
                  <a:extLst>
                    <a:ext uri="{9D8B030D-6E8A-4147-A177-3AD203B41FA5}">
                      <a16:colId xmlns:a16="http://schemas.microsoft.com/office/drawing/2014/main" val="3440205290"/>
                    </a:ext>
                  </a:extLst>
                </a:gridCol>
              </a:tblGrid>
              <a:tr h="830999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Seveso Index</a:t>
                      </a:r>
                      <a:endParaRPr lang="en-US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Annual Waste</a:t>
                      </a:r>
                      <a:endParaRPr lang="en-US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Water discharge</a:t>
                      </a:r>
                      <a:endParaRPr lang="en-US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8941664"/>
                  </a:ext>
                </a:extLst>
              </a:tr>
              <a:tr h="35601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SEZ (HNA-HNP)</a:t>
                      </a:r>
                    </a:p>
                    <a:p>
                      <a:pPr marL="0" marR="0" lvl="0" indent="0" algn="l" defTabSz="650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Nitric, Acetic, Hydrofluoric, Phosphoric</a:t>
                      </a:r>
                      <a:endParaRPr lang="en-US" sz="1200" b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278 Ton</a:t>
                      </a:r>
                    </a:p>
                    <a:p>
                      <a:pPr algn="ctr"/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7.2% of total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447113"/>
                  </a:ext>
                </a:extLst>
              </a:tr>
              <a:tr h="19229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BOE</a:t>
                      </a:r>
                    </a:p>
                    <a:p>
                      <a:r>
                        <a:rPr lang="en-GB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Ammonium Fluoride</a:t>
                      </a:r>
                      <a:endParaRPr lang="en-US" sz="1200" b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487 Ton</a:t>
                      </a:r>
                    </a:p>
                    <a:p>
                      <a:pPr algn="ctr"/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12.7% of Total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97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TMAH</a:t>
                      </a:r>
                      <a:endParaRPr lang="en-US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966 Ton</a:t>
                      </a:r>
                    </a:p>
                    <a:p>
                      <a:pPr algn="ctr"/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25.1% of total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50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656763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AB52D4B-55F8-4B76-958C-41A47E17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8" y="4885244"/>
            <a:ext cx="6462584" cy="444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145433" y="154979"/>
            <a:ext cx="254634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43444" y="2659251"/>
            <a:ext cx="10245255" cy="1219770"/>
          </a:xfrm>
        </p:spPr>
        <p:txBody>
          <a:bodyPr/>
          <a:lstStyle/>
          <a:p>
            <a:endParaRPr lang="en-US" sz="3600" dirty="0"/>
          </a:p>
          <a:p>
            <a:r>
              <a:rPr lang="en-US" sz="3600" dirty="0"/>
              <a:t>	Thank You very much for your attention !</a:t>
            </a: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15" y="200698"/>
            <a:ext cx="5625885" cy="1705593"/>
          </a:xfrm>
          <a:prstGeom prst="rect">
            <a:avLst/>
          </a:prstGeom>
          <a:noFill/>
        </p:spPr>
      </p:pic>
      <p:pic>
        <p:nvPicPr>
          <p:cNvPr id="22" name="Picture 21" descr="lif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06" y="200698"/>
            <a:ext cx="2495226" cy="17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0" y="8555064"/>
            <a:ext cx="13004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94872" y="8533830"/>
            <a:ext cx="12606728" cy="1028624"/>
          </a:xfrm>
          <a:ln w="38100">
            <a:noFill/>
          </a:ln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This Project receives funding form the European Union Life </a:t>
            </a:r>
            <a:r>
              <a:rPr lang="en-US" sz="1600" dirty="0" err="1"/>
              <a:t>Programme</a:t>
            </a:r>
            <a:r>
              <a:rPr lang="en-US" sz="1600" dirty="0"/>
              <a:t> Under Grant Agreement N. LIFE 15 ENV/IT 000332.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Immagine 1" descr="cid:image001.jpg@01D244AA.3ACB3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48" y="4485777"/>
            <a:ext cx="3962285" cy="125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11623" y="6145249"/>
            <a:ext cx="1779436" cy="177943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BA16163-C56A-4B10-9E36-18F82C241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5419" y="4793478"/>
            <a:ext cx="2425640" cy="1028624"/>
          </a:xfrm>
          <a:prstGeom prst="rect">
            <a:avLst/>
          </a:prstGeom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95736D63-077B-446E-B576-82634A801FAE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5" r="33308" b="-1"/>
          <a:stretch/>
        </p:blipFill>
        <p:spPr bwMode="auto">
          <a:xfrm>
            <a:off x="3068318" y="6561100"/>
            <a:ext cx="3587615" cy="1344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149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SITE OVERVIEW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8AB044-91CF-4DBA-82C9-55AF1C4D27FE}"/>
              </a:ext>
            </a:extLst>
          </p:cNvPr>
          <p:cNvSpPr txBox="1">
            <a:spLocks/>
          </p:cNvSpPr>
          <p:nvPr/>
        </p:nvSpPr>
        <p:spPr>
          <a:xfrm>
            <a:off x="6256020" y="1730003"/>
            <a:ext cx="6420349" cy="3672840"/>
          </a:xfrm>
          <a:prstGeom prst="rect">
            <a:avLst/>
          </a:prstGeom>
        </p:spPr>
        <p:txBody>
          <a:bodyPr>
            <a:noAutofit/>
          </a:bodyPr>
          <a:lstStyle>
            <a:lvl1pPr marL="487672" indent="-487672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4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23" indent="-406394" algn="l" defTabSz="650230" rtl="0" eaLnBrk="1" latinLnBrk="0" hangingPunct="1">
              <a:spcBef>
                <a:spcPct val="20000"/>
              </a:spcBef>
              <a:buFont typeface="Arial"/>
              <a:buChar char="–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650230" rtl="0" eaLnBrk="1" latinLnBrk="0" hangingPunct="1">
              <a:spcBef>
                <a:spcPct val="20000"/>
              </a:spcBef>
              <a:buFont typeface="Arial"/>
              <a:buChar char="–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650230" rtl="0" eaLnBrk="1" latinLnBrk="0" hangingPunct="1">
              <a:spcBef>
                <a:spcPct val="20000"/>
              </a:spcBef>
              <a:buFont typeface="Arial"/>
              <a:buChar char="»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Founded in 1989 by Texas </a:t>
            </a: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Instruments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Class: Front-end Semiconductor (B2B)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Production Cycle: continuous 365gg x 24h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Employees: +1.400 direct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Clean room ISO-3: 11.000m</a:t>
            </a:r>
            <a:r>
              <a:rPr lang="en-US" sz="2000" baseline="30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Clean room ISO-5: 1.000m</a:t>
            </a:r>
            <a:r>
              <a:rPr lang="en-US" sz="2000" baseline="30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Production unit: 200mm Silicon Wafer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Production capacity: 40.000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wf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/month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Technology Node: up to 90nm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2E0878-EB8E-459C-A957-09BB4D720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11" y="1880218"/>
            <a:ext cx="4685576" cy="3136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077383-900B-4C3C-A9A8-926E96737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11" y="5810021"/>
            <a:ext cx="4685576" cy="3514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id="{B79A9365-345E-4019-AF95-86E3F57C3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3" y="5810601"/>
            <a:ext cx="4685576" cy="3514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36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FD2BC-D33B-49B2-AB65-628E8A0DAFB1}"/>
              </a:ext>
            </a:extLst>
          </p:cNvPr>
          <p:cNvSpPr txBox="1"/>
          <p:nvPr/>
        </p:nvSpPr>
        <p:spPr>
          <a:xfrm>
            <a:off x="743624" y="2415427"/>
            <a:ext cx="109521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Technical Gas 	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Oxygen 1.400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/h,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Nitrogen 6.500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Chemical &amp; Gases 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Inert, Flammable, Corrosive, Toxic, Pyrophoric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Cogeneration 	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89.6 </a:t>
            </a:r>
            <a:r>
              <a:rPr lang="en-GB" sz="2400" kern="1200" dirty="0" err="1">
                <a:solidFill>
                  <a:schemeClr val="accent3">
                    <a:lumMod val="75000"/>
                  </a:schemeClr>
                </a:solidFill>
              </a:rPr>
              <a:t>MWt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, 36.6 </a:t>
            </a:r>
            <a:r>
              <a:rPr lang="en-GB" sz="2400" kern="1200" dirty="0" err="1">
                <a:solidFill>
                  <a:schemeClr val="accent3">
                    <a:lumMod val="75000"/>
                  </a:schemeClr>
                </a:solidFill>
              </a:rPr>
              <a:t>Mwe</a:t>
            </a:r>
            <a:endParaRPr lang="en-GB" sz="2400" kern="120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Thermal plant 	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21MWt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Refrigeration plant 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29.6 </a:t>
            </a:r>
            <a:r>
              <a:rPr lang="en-GB" sz="2400" kern="1200" dirty="0" err="1">
                <a:solidFill>
                  <a:schemeClr val="accent3">
                    <a:lumMod val="75000"/>
                  </a:schemeClr>
                </a:solidFill>
              </a:rPr>
              <a:t>MWf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, 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Compressed Dry Air 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7.600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Deionized Water 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110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</a:t>
            </a:r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Clean room HVAC 		: </a:t>
            </a:r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8.150.000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</a:t>
            </a:r>
            <a:endParaRPr lang="en-GB" sz="2400" kern="12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l" rtl="0"/>
            <a:endParaRPr lang="en-US" sz="240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GB" sz="2400" kern="12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GB" sz="2400" kern="12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GB" sz="2400" kern="120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GB" sz="2400" kern="1200" dirty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LFOUNDRY FACILITIES OVERVIEW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C3CCBE-8B5F-4DA7-8668-3F4EFF8D4B4A}"/>
              </a:ext>
            </a:extLst>
          </p:cNvPr>
          <p:cNvSpPr txBox="1"/>
          <p:nvPr/>
        </p:nvSpPr>
        <p:spPr>
          <a:xfrm>
            <a:off x="897538" y="6507176"/>
            <a:ext cx="268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Conveyed Air</a:t>
            </a:r>
          </a:p>
          <a:p>
            <a:pPr rtl="0"/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640.000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A3F0A-5C5B-43AF-A556-E650EC0BB0F3}"/>
              </a:ext>
            </a:extLst>
          </p:cNvPr>
          <p:cNvSpPr txBox="1"/>
          <p:nvPr/>
        </p:nvSpPr>
        <p:spPr>
          <a:xfrm>
            <a:off x="296562" y="1676878"/>
            <a:ext cx="1247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3">
                    <a:lumMod val="75000"/>
                  </a:schemeClr>
                </a:solidFill>
              </a:rPr>
              <a:t>LFoundry</a:t>
            </a: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 plant is self producing / managing all the utilities with specifically designed  plant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A close up of a castle&#10;&#10;Description automatically generated">
            <a:extLst>
              <a:ext uri="{FF2B5EF4-FFF2-40B4-BE49-F238E27FC236}">
                <a16:creationId xmlns:a16="http://schemas.microsoft.com/office/drawing/2014/main" id="{98DA4DAD-73E8-43B5-ADF5-A8B1363E3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3277" r="2588" b="3548"/>
          <a:stretch/>
        </p:blipFill>
        <p:spPr>
          <a:xfrm>
            <a:off x="7930233" y="3671038"/>
            <a:ext cx="4107981" cy="2836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Arrow: Bent 18">
            <a:extLst>
              <a:ext uri="{FF2B5EF4-FFF2-40B4-BE49-F238E27FC236}">
                <a16:creationId xmlns:a16="http://schemas.microsoft.com/office/drawing/2014/main" id="{70F64DE2-F8D8-4AB8-B47E-3482A026A66F}"/>
              </a:ext>
            </a:extLst>
          </p:cNvPr>
          <p:cNvSpPr/>
          <p:nvPr/>
        </p:nvSpPr>
        <p:spPr>
          <a:xfrm rot="10800000">
            <a:off x="7890733" y="7217469"/>
            <a:ext cx="2684000" cy="1781124"/>
          </a:xfrm>
          <a:prstGeom prst="bentArrow">
            <a:avLst>
              <a:gd name="adj1" fmla="val 19336"/>
              <a:gd name="adj2" fmla="val 1802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646FBA76-46FB-4AF9-897F-6A5FEE1D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586" y="7321925"/>
            <a:ext cx="2684000" cy="19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C7E8A92C-A2D9-4F8E-9ED8-7E8D5235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3654" y="7361306"/>
            <a:ext cx="3019513" cy="195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A4399F5-E4D3-4EA5-9EB5-1C322C6F96F1}"/>
              </a:ext>
            </a:extLst>
          </p:cNvPr>
          <p:cNvSpPr txBox="1"/>
          <p:nvPr/>
        </p:nvSpPr>
        <p:spPr>
          <a:xfrm>
            <a:off x="3873547" y="6507176"/>
            <a:ext cx="3472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400" b="1" kern="1200" dirty="0">
                <a:solidFill>
                  <a:schemeClr val="accent3">
                    <a:lumMod val="75000"/>
                  </a:schemeClr>
                </a:solidFill>
              </a:rPr>
              <a:t>Waste-water</a:t>
            </a:r>
          </a:p>
          <a:p>
            <a:pPr rtl="0"/>
            <a:r>
              <a:rPr lang="en-GB" sz="2400" kern="1200" dirty="0">
                <a:solidFill>
                  <a:schemeClr val="accent3">
                    <a:lumMod val="75000"/>
                  </a:schemeClr>
                </a:solidFill>
              </a:rPr>
              <a:t>230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m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/h</a:t>
            </a:r>
          </a:p>
        </p:txBody>
      </p:sp>
    </p:spTree>
    <p:extLst>
      <p:ext uri="{BB962C8B-B14F-4D97-AF65-F5344CB8AC3E}">
        <p14:creationId xmlns:p14="http://schemas.microsoft.com/office/powerpoint/2010/main" val="202358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E58DF59-2010-49F1-90DD-1A1FFDE73DD3}"/>
              </a:ext>
            </a:extLst>
          </p:cNvPr>
          <p:cNvSpPr/>
          <p:nvPr/>
        </p:nvSpPr>
        <p:spPr>
          <a:xfrm flipV="1">
            <a:off x="2680587" y="7235564"/>
            <a:ext cx="3090507" cy="200109"/>
          </a:xfrm>
          <a:prstGeom prst="rect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605445-4277-4468-8D26-B52E8A079401}"/>
              </a:ext>
            </a:extLst>
          </p:cNvPr>
          <p:cNvSpPr/>
          <p:nvPr/>
        </p:nvSpPr>
        <p:spPr>
          <a:xfrm>
            <a:off x="462986" y="2118167"/>
            <a:ext cx="8993529" cy="2758633"/>
          </a:xfrm>
          <a:prstGeom prst="roundRect">
            <a:avLst/>
          </a:prstGeom>
          <a:gradFill flip="none" rotWithShape="1">
            <a:gsLst>
              <a:gs pos="38000">
                <a:srgbClr val="FFC000"/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FRONT END SEMICONDUCTOR PROCESS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426B239-92FC-4CB0-9799-82DD5A79A2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667079"/>
              </p:ext>
            </p:extLst>
          </p:nvPr>
        </p:nvGraphicFramePr>
        <p:xfrm>
          <a:off x="825383" y="2417981"/>
          <a:ext cx="10992369" cy="214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1498C3F-4477-4D6D-85C8-9AB59300B51F}"/>
              </a:ext>
            </a:extLst>
          </p:cNvPr>
          <p:cNvSpPr txBox="1"/>
          <p:nvPr/>
        </p:nvSpPr>
        <p:spPr>
          <a:xfrm>
            <a:off x="1122744" y="1455277"/>
            <a:ext cx="7465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are Here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EF36B1D-E295-457F-B468-F0E0D11D3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935827"/>
              </p:ext>
            </p:extLst>
          </p:nvPr>
        </p:nvGraphicFramePr>
        <p:xfrm>
          <a:off x="677900" y="4662746"/>
          <a:ext cx="7083705" cy="5312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EC429D0-1EBB-4D75-83B8-CDBFFE0341A1}"/>
              </a:ext>
            </a:extLst>
          </p:cNvPr>
          <p:cNvSpPr txBox="1"/>
          <p:nvPr/>
        </p:nvSpPr>
        <p:spPr>
          <a:xfrm>
            <a:off x="8093676" y="5650514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Semiconductor device production is long and complex</a:t>
            </a:r>
          </a:p>
          <a:p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Model : 	Job Shop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3">
                    <a:lumMod val="75000"/>
                  </a:schemeClr>
                </a:solidFill>
              </a:rPr>
              <a:t>Iteraction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 : 	+500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Cycle Time :	up to 90 days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Materials:	+ 200 Chemical &amp; gases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Equipment: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+ 200 Technologies</a:t>
            </a:r>
          </a:p>
        </p:txBody>
      </p:sp>
    </p:spTree>
    <p:extLst>
      <p:ext uri="{BB962C8B-B14F-4D97-AF65-F5344CB8AC3E}">
        <p14:creationId xmlns:p14="http://schemas.microsoft.com/office/powerpoint/2010/main" val="290146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SEMICONDUCTOR PROCESS CRITICALITIES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A6A4-1F80-45E9-8E4A-B3D8C1955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3" y="2795065"/>
            <a:ext cx="5085544" cy="3125298"/>
          </a:xfrm>
          <a:prstGeom prst="rect">
            <a:avLst/>
          </a:prstGeom>
        </p:spPr>
      </p:pic>
      <p:pic>
        <p:nvPicPr>
          <p:cNvPr id="10" name="Picture 9" descr="A picture containing object, sitting, large, standing&#10;&#10;Description automatically generated">
            <a:extLst>
              <a:ext uri="{FF2B5EF4-FFF2-40B4-BE49-F238E27FC236}">
                <a16:creationId xmlns:a16="http://schemas.microsoft.com/office/drawing/2014/main" id="{541B0058-1205-4A27-B932-12E8AA9BE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91" y="6295474"/>
            <a:ext cx="2994071" cy="2789398"/>
          </a:xfrm>
          <a:prstGeom prst="rect">
            <a:avLst/>
          </a:prstGeom>
        </p:spPr>
      </p:pic>
      <p:pic>
        <p:nvPicPr>
          <p:cNvPr id="14" name="Picture 13" descr="A picture containing cake&#10;&#10;Description automatically generated">
            <a:extLst>
              <a:ext uri="{FF2B5EF4-FFF2-40B4-BE49-F238E27FC236}">
                <a16:creationId xmlns:a16="http://schemas.microsoft.com/office/drawing/2014/main" id="{6BB57150-3D72-443A-A7AC-D7A241DFE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68" y="6279161"/>
            <a:ext cx="3740947" cy="2805711"/>
          </a:xfrm>
          <a:prstGeom prst="rect">
            <a:avLst/>
          </a:prstGeom>
        </p:spPr>
      </p:pic>
      <p:pic>
        <p:nvPicPr>
          <p:cNvPr id="19" name="Picture 18" descr="A close up of a screen&#10;&#10;Description automatically generated">
            <a:extLst>
              <a:ext uri="{FF2B5EF4-FFF2-40B4-BE49-F238E27FC236}">
                <a16:creationId xmlns:a16="http://schemas.microsoft.com/office/drawing/2014/main" id="{2C074C46-48ED-4F52-8998-63F1D46D0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48" y="2712520"/>
            <a:ext cx="4439264" cy="3329448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2E57677A-3469-4E2B-99E2-F78B5629B37A}"/>
              </a:ext>
            </a:extLst>
          </p:cNvPr>
          <p:cNvSpPr/>
          <p:nvPr/>
        </p:nvSpPr>
        <p:spPr>
          <a:xfrm>
            <a:off x="5993027" y="3995160"/>
            <a:ext cx="1485101" cy="803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3EBEA-B298-46AC-B857-E54A68EF63B4}"/>
              </a:ext>
            </a:extLst>
          </p:cNvPr>
          <p:cNvSpPr txBox="1"/>
          <p:nvPr/>
        </p:nvSpPr>
        <p:spPr>
          <a:xfrm>
            <a:off x="435986" y="6184502"/>
            <a:ext cx="5085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CRITICAL PARAMETERS</a:t>
            </a:r>
          </a:p>
          <a:p>
            <a:endParaRPr lang="en-GB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Dimensional tolerances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Uniformity across wafer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Chemical , Physical &amp; Electrical properties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Material Selectivity, Directionality, Reaction speed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2D21C-720F-48B6-BAA1-E8613579A16F}"/>
              </a:ext>
            </a:extLst>
          </p:cNvPr>
          <p:cNvSpPr txBox="1"/>
          <p:nvPr/>
        </p:nvSpPr>
        <p:spPr>
          <a:xfrm>
            <a:off x="388138" y="1603765"/>
            <a:ext cx="122285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Realizing a nano-structure do require the correct combination of :</a:t>
            </a:r>
          </a:p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 Equipment technology, Material, Process and finally Recipe</a:t>
            </a:r>
          </a:p>
        </p:txBody>
      </p:sp>
    </p:spTree>
    <p:extLst>
      <p:ext uri="{BB962C8B-B14F-4D97-AF65-F5344CB8AC3E}">
        <p14:creationId xmlns:p14="http://schemas.microsoft.com/office/powerpoint/2010/main" val="75641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row: Up 38">
            <a:extLst>
              <a:ext uri="{FF2B5EF4-FFF2-40B4-BE49-F238E27FC236}">
                <a16:creationId xmlns:a16="http://schemas.microsoft.com/office/drawing/2014/main" id="{86BCD449-939A-49A0-9153-46DFBC987E2B}"/>
              </a:ext>
            </a:extLst>
          </p:cNvPr>
          <p:cNvSpPr/>
          <p:nvPr/>
        </p:nvSpPr>
        <p:spPr>
          <a:xfrm rot="10800000" flipV="1">
            <a:off x="12103923" y="4753456"/>
            <a:ext cx="294991" cy="85240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 COMPLEX &amp; SPREAD STAKEHOLDER NETWORK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0DC549-D832-4042-BA2C-E2C6B2821498}"/>
              </a:ext>
            </a:extLst>
          </p:cNvPr>
          <p:cNvSpPr txBox="1"/>
          <p:nvPr/>
        </p:nvSpPr>
        <p:spPr>
          <a:xfrm>
            <a:off x="226678" y="1550597"/>
            <a:ext cx="12606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chemeClr val="accent3">
                    <a:lumMod val="75000"/>
                  </a:schemeClr>
                </a:solidFill>
              </a:rPr>
              <a:t>Semiconductors do require various type of advanced and specialty materials, technology, product &amp; services.</a:t>
            </a:r>
          </a:p>
          <a:p>
            <a:pPr algn="l"/>
            <a:endParaRPr lang="en-GB" sz="800" dirty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en-GB" sz="2800" dirty="0">
                <a:solidFill>
                  <a:schemeClr val="accent3">
                    <a:lumMod val="75000"/>
                  </a:schemeClr>
                </a:solidFill>
              </a:rPr>
              <a:t>Stakeholders are spread across the world with annexed requirement &amp; complexity</a:t>
            </a:r>
          </a:p>
          <a:p>
            <a:pPr algn="l"/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9C8871-D0A4-42C0-8805-185F14ED9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52" y="3591185"/>
            <a:ext cx="9476934" cy="5615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7B49F1-7245-4A85-8FCA-BB759BFDE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687" y="6383827"/>
            <a:ext cx="1335140" cy="115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2A5726-807A-4660-BD08-4ADCD342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9944" y="3591185"/>
            <a:ext cx="914479" cy="1103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E607B2-6A69-4842-A5EE-7C3258AC2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563" y="4615166"/>
            <a:ext cx="1082098" cy="990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C8754C-C7F6-46BF-82FB-BC094AEC9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5590" y="7907644"/>
            <a:ext cx="1335140" cy="990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Arrow: Bent 29">
            <a:extLst>
              <a:ext uri="{FF2B5EF4-FFF2-40B4-BE49-F238E27FC236}">
                <a16:creationId xmlns:a16="http://schemas.microsoft.com/office/drawing/2014/main" id="{D65F4E45-5CC4-46C9-8333-637C019AB0F7}"/>
              </a:ext>
            </a:extLst>
          </p:cNvPr>
          <p:cNvSpPr/>
          <p:nvPr/>
        </p:nvSpPr>
        <p:spPr>
          <a:xfrm rot="5400000" flipV="1">
            <a:off x="10551907" y="3902637"/>
            <a:ext cx="577977" cy="53240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E95E4572-3687-4B70-B915-5D11E1E11CCB}"/>
              </a:ext>
            </a:extLst>
          </p:cNvPr>
          <p:cNvSpPr/>
          <p:nvPr/>
        </p:nvSpPr>
        <p:spPr>
          <a:xfrm rot="10800000">
            <a:off x="11818078" y="6382175"/>
            <a:ext cx="485775" cy="215314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Bent 32">
            <a:extLst>
              <a:ext uri="{FF2B5EF4-FFF2-40B4-BE49-F238E27FC236}">
                <a16:creationId xmlns:a16="http://schemas.microsoft.com/office/drawing/2014/main" id="{BFF1BEE9-A008-4D4C-A159-0B7442819BBF}"/>
              </a:ext>
            </a:extLst>
          </p:cNvPr>
          <p:cNvSpPr/>
          <p:nvPr/>
        </p:nvSpPr>
        <p:spPr>
          <a:xfrm rot="10800000">
            <a:off x="11741490" y="5605861"/>
            <a:ext cx="576848" cy="152792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row: Up 40">
            <a:extLst>
              <a:ext uri="{FF2B5EF4-FFF2-40B4-BE49-F238E27FC236}">
                <a16:creationId xmlns:a16="http://schemas.microsoft.com/office/drawing/2014/main" id="{9A391205-78DA-4826-876D-A1009B5F9DE9}"/>
              </a:ext>
            </a:extLst>
          </p:cNvPr>
          <p:cNvSpPr/>
          <p:nvPr/>
        </p:nvSpPr>
        <p:spPr>
          <a:xfrm rot="16200000" flipV="1">
            <a:off x="11167897" y="3751556"/>
            <a:ext cx="270694" cy="39229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2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NEW MATERIAL DEVELOPMENT IN SEMICONDUCTOR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4779769-AAD6-48A7-8DC3-B087B2324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729" t="8389" r="2686" b="14152"/>
          <a:stretch/>
        </p:blipFill>
        <p:spPr bwMode="auto">
          <a:xfrm>
            <a:off x="183751" y="1326325"/>
            <a:ext cx="12587869" cy="84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5A8A09B-02F2-449E-8CF4-E994D8E8E9CF}"/>
              </a:ext>
            </a:extLst>
          </p:cNvPr>
          <p:cNvSpPr/>
          <p:nvPr/>
        </p:nvSpPr>
        <p:spPr>
          <a:xfrm>
            <a:off x="10546031" y="3686431"/>
            <a:ext cx="2119645" cy="1651000"/>
          </a:xfrm>
          <a:prstGeom prst="wedgeEllipseCallout">
            <a:avLst>
              <a:gd name="adj1" fmla="val -210"/>
              <a:gd name="adj2" fmla="val 119381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We start here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4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OUR NEW PRODUCT / TECHNOLOGY DEVELOPMENT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413DAA2-A075-4FFD-AF65-BE4DAF9EA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2886" t="51959" r="2063" b="12752"/>
          <a:stretch/>
        </p:blipFill>
        <p:spPr bwMode="auto">
          <a:xfrm>
            <a:off x="1022432" y="5371174"/>
            <a:ext cx="1896755" cy="21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F8A9ACE-1D25-4F6A-919F-DA72001E6940}"/>
              </a:ext>
            </a:extLst>
          </p:cNvPr>
          <p:cNvSpPr/>
          <p:nvPr/>
        </p:nvSpPr>
        <p:spPr>
          <a:xfrm>
            <a:off x="1064414" y="7778545"/>
            <a:ext cx="2277755" cy="482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49C01-B9E3-454B-A63D-88906F146E42}"/>
              </a:ext>
            </a:extLst>
          </p:cNvPr>
          <p:cNvSpPr txBox="1"/>
          <p:nvPr/>
        </p:nvSpPr>
        <p:spPr>
          <a:xfrm>
            <a:off x="609027" y="1257285"/>
            <a:ext cx="11920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The Job is not finished Once the set “Material-Process-Technology” is validated in the Semiconductor world </a:t>
            </a:r>
          </a:p>
          <a:p>
            <a:pPr algn="l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Any change must be verified and tested in the Specific product production process to debug it and eliminate any adverse effect on form-fit &amp; function as well as on reliability of the device</a:t>
            </a:r>
          </a:p>
          <a:p>
            <a:pPr algn="l"/>
            <a:endParaRPr lang="en-GB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en-GB" sz="2400" b="1" dirty="0" err="1">
                <a:solidFill>
                  <a:schemeClr val="accent3">
                    <a:lumMod val="75000"/>
                  </a:schemeClr>
                </a:solidFill>
              </a:rPr>
              <a:t>LFoundry</a:t>
            </a: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 follow Strict IATF Automotive requirement to release a product to the customer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D4EB96-A9C8-45F8-8788-63B85F1DF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011" y="4507730"/>
            <a:ext cx="8106203" cy="470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1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64892" y="69485"/>
            <a:ext cx="12606728" cy="121977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OUR COMMITMENT TOWARD ENVIROMENT &amp; SAFETY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if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809" y="69485"/>
            <a:ext cx="1466811" cy="12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3C16F-39A0-484A-8340-601301D05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" b="1012"/>
          <a:stretch/>
        </p:blipFill>
        <p:spPr>
          <a:xfrm>
            <a:off x="9202190" y="5623273"/>
            <a:ext cx="2601568" cy="3698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31893-9AEB-47A6-8980-486D33C1B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202190" y="1762637"/>
            <a:ext cx="2609544" cy="3698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A2BB76-C6EE-4A44-8355-09F636861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45" y="1484900"/>
            <a:ext cx="7848600" cy="79355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986B89-699B-4ACF-8442-E8A84CABF56E}"/>
              </a:ext>
            </a:extLst>
          </p:cNvPr>
          <p:cNvSpPr/>
          <p:nvPr/>
        </p:nvSpPr>
        <p:spPr>
          <a:xfrm>
            <a:off x="1701800" y="6586016"/>
            <a:ext cx="6311900" cy="6299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21CB3-7CB2-4531-B8D5-36D071841498}"/>
              </a:ext>
            </a:extLst>
          </p:cNvPr>
          <p:cNvSpPr/>
          <p:nvPr/>
        </p:nvSpPr>
        <p:spPr>
          <a:xfrm>
            <a:off x="1701800" y="4757216"/>
            <a:ext cx="6311900" cy="6299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62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4_L_FOUNDRY_ppt_EX">
  <a:themeElements>
    <a:clrScheme name="Benutzerdefiniert 1">
      <a:dk1>
        <a:srgbClr val="000000"/>
      </a:dk1>
      <a:lt1>
        <a:srgbClr val="FFFFFF"/>
      </a:lt1>
      <a:dk2>
        <a:srgbClr val="D2D3D4"/>
      </a:dk2>
      <a:lt2>
        <a:srgbClr val="FFFFFF"/>
      </a:lt2>
      <a:accent1>
        <a:srgbClr val="223D97"/>
      </a:accent1>
      <a:accent2>
        <a:srgbClr val="223D97"/>
      </a:accent2>
      <a:accent3>
        <a:srgbClr val="223D97"/>
      </a:accent3>
      <a:accent4>
        <a:srgbClr val="288DBE"/>
      </a:accent4>
      <a:accent5>
        <a:srgbClr val="90C6E7"/>
      </a:accent5>
      <a:accent6>
        <a:srgbClr val="212222"/>
      </a:accent6>
      <a:hlink>
        <a:srgbClr val="FF3D97"/>
      </a:hlink>
      <a:folHlink>
        <a:srgbClr val="2122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_new_confidential (003) [Read-Only]" id="{2428EDA5-6BB4-42AD-9C59-A48BB57E2D7E}" vid="{A8E77C44-EADD-4FE7-A3EF-FAE75E69A87E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738</Words>
  <Application>Microsoft Office PowerPoint</Application>
  <PresentationFormat>Custom</PresentationFormat>
  <Paragraphs>135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Avenir Roman</vt:lpstr>
      <vt:lpstr>Bookman Old Style</vt:lpstr>
      <vt:lpstr>Calibri</vt:lpstr>
      <vt:lpstr>Wingdings</vt:lpstr>
      <vt:lpstr>4_L_FOUNDRY_ppt_EX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LFoundry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Guglielmo Iuliano</dc:creator>
  <cp:keywords>LFoundry</cp:keywords>
  <cp:lastModifiedBy>Guglielmo Iuliano</cp:lastModifiedBy>
  <cp:revision>116</cp:revision>
  <cp:lastPrinted>2016-08-09T14:11:12Z</cp:lastPrinted>
  <dcterms:created xsi:type="dcterms:W3CDTF">2016-12-28T11:02:29Z</dcterms:created>
  <dcterms:modified xsi:type="dcterms:W3CDTF">2020-09-17T06:47:45Z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-693264458</vt:i4>
  </property>
  <property fmtid="{D5CDD505-2E9C-101B-9397-08002B2CF9AE}" pid="3" name="_NewReviewCycle">
    <vt:lpwstr/>
  </property>
  <property fmtid="{D5CDD505-2E9C-101B-9397-08002B2CF9AE}" pid="4" name="_EmailSubject">
    <vt:lpwstr>update &amp; discussion on actions for branding (logo, templates, homepage, material for events, ...)</vt:lpwstr>
  </property>
  <property fmtid="{D5CDD505-2E9C-101B-9397-08002B2CF9AE}" pid="5" name="_AuthorEmail">
    <vt:lpwstr>Gianluca.Togna@lfoundry.com</vt:lpwstr>
  </property>
  <property fmtid="{D5CDD505-2E9C-101B-9397-08002B2CF9AE}" pid="6" name="_AuthorEmailDisplayName">
    <vt:lpwstr>Gianluca Togna</vt:lpwstr>
  </property>
</Properties>
</file>